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5715000" cy="1422400"/>
  <p:notesSz cx="6858000" cy="9144000"/>
  <p:embeddedFontLst>
    <p:embeddedFont>
      <p:font typeface="Gotham Narrow 1" panose="020B0604020202020204" charset="0"/>
      <p:regular r:id="rId3"/>
    </p:embeddedFont>
    <p:embeddedFont>
      <p:font typeface="Gotham Narrow 2" panose="020B0604020202020204" charset="0"/>
      <p:regular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258" d="100"/>
          <a:sy n="258" d="100"/>
        </p:scale>
        <p:origin x="240" y="11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5715000" cy="1428750"/>
          </a:xfrm>
          <a:custGeom>
            <a:avLst/>
            <a:gdLst/>
            <a:ahLst/>
            <a:cxnLst/>
            <a:rect l="l" t="t" r="r" b="b"/>
            <a:pathLst>
              <a:path w="5715000" h="1428750">
                <a:moveTo>
                  <a:pt x="0" y="0"/>
                </a:moveTo>
                <a:lnTo>
                  <a:pt x="5715000" y="0"/>
                </a:lnTo>
                <a:lnTo>
                  <a:pt x="5715000" y="1428750"/>
                </a:lnTo>
                <a:lnTo>
                  <a:pt x="0" y="142875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2777" t="-96710" r="-12567" b="-85315"/>
            </a:stretch>
          </a:blipFill>
        </p:spPr>
        <p:txBody>
          <a:bodyPr/>
          <a:lstStyle/>
          <a:p>
            <a:endParaRPr lang="en-AE"/>
          </a:p>
        </p:txBody>
      </p:sp>
      <p:grpSp>
        <p:nvGrpSpPr>
          <p:cNvPr id="3" name="Group 3"/>
          <p:cNvGrpSpPr/>
          <p:nvPr/>
        </p:nvGrpSpPr>
        <p:grpSpPr>
          <a:xfrm>
            <a:off x="1263" y="0"/>
            <a:ext cx="5713737" cy="1422400"/>
            <a:chOff x="0" y="0"/>
            <a:chExt cx="8772860" cy="2709333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772860" cy="2709333"/>
            </a:xfrm>
            <a:custGeom>
              <a:avLst/>
              <a:gdLst/>
              <a:ahLst/>
              <a:cxnLst/>
              <a:rect l="l" t="t" r="r" b="b"/>
              <a:pathLst>
                <a:path w="8772860" h="2709333">
                  <a:moveTo>
                    <a:pt x="0" y="0"/>
                  </a:moveTo>
                  <a:lnTo>
                    <a:pt x="8772860" y="0"/>
                  </a:lnTo>
                  <a:lnTo>
                    <a:pt x="8772860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4D4D4F">
                <a:alpha val="69804"/>
              </a:srgbClr>
            </a:solidFill>
          </p:spPr>
          <p:txBody>
            <a:bodyPr/>
            <a:lstStyle/>
            <a:p>
              <a:endParaRPr lang="en-AE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19050"/>
              <a:ext cx="8772860" cy="2728383"/>
            </a:xfrm>
            <a:prstGeom prst="rect">
              <a:avLst/>
            </a:prstGeom>
          </p:spPr>
          <p:txBody>
            <a:bodyPr lIns="15875" tIns="15875" rIns="15875" bIns="15875" rtlCol="0" anchor="ctr"/>
            <a:lstStyle/>
            <a:p>
              <a:pPr algn="ctr">
                <a:lnSpc>
                  <a:spcPts val="758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3379728" y="401687"/>
            <a:ext cx="794211" cy="506174"/>
            <a:chOff x="0" y="0"/>
            <a:chExt cx="1058948" cy="674899"/>
          </a:xfrm>
        </p:grpSpPr>
        <p:sp>
          <p:nvSpPr>
            <p:cNvPr id="7" name="Freeform 7"/>
            <p:cNvSpPr/>
            <p:nvPr/>
          </p:nvSpPr>
          <p:spPr>
            <a:xfrm>
              <a:off x="276217" y="206795"/>
              <a:ext cx="506515" cy="468105"/>
            </a:xfrm>
            <a:custGeom>
              <a:avLst/>
              <a:gdLst/>
              <a:ahLst/>
              <a:cxnLst/>
              <a:rect l="l" t="t" r="r" b="b"/>
              <a:pathLst>
                <a:path w="506515" h="468105">
                  <a:moveTo>
                    <a:pt x="0" y="0"/>
                  </a:moveTo>
                  <a:lnTo>
                    <a:pt x="506515" y="0"/>
                  </a:lnTo>
                  <a:lnTo>
                    <a:pt x="506515" y="468104"/>
                  </a:lnTo>
                  <a:lnTo>
                    <a:pt x="0" y="468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en-AE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38100"/>
              <a:ext cx="1058948" cy="19162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120"/>
                </a:lnSpc>
              </a:pPr>
              <a:r>
                <a:rPr lang="en-US" sz="800">
                  <a:solidFill>
                    <a:srgbClr val="FFFFFF"/>
                  </a:solidFill>
                  <a:latin typeface="Gotham Narrow 2"/>
                  <a:ea typeface="Gotham Narrow 2"/>
                  <a:cs typeface="Gotham Narrow 2"/>
                  <a:sym typeface="Gotham Narrow 2"/>
                </a:rPr>
                <a:t>Exclusive Host</a:t>
              </a:r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4285555" y="0"/>
            <a:ext cx="1429445" cy="1428750"/>
            <a:chOff x="0" y="0"/>
            <a:chExt cx="2710651" cy="2709333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2710651" cy="2709333"/>
            </a:xfrm>
            <a:custGeom>
              <a:avLst/>
              <a:gdLst/>
              <a:ahLst/>
              <a:cxnLst/>
              <a:rect l="l" t="t" r="r" b="b"/>
              <a:pathLst>
                <a:path w="2710651" h="2709333">
                  <a:moveTo>
                    <a:pt x="0" y="0"/>
                  </a:moveTo>
                  <a:lnTo>
                    <a:pt x="2710651" y="0"/>
                  </a:lnTo>
                  <a:lnTo>
                    <a:pt x="2710651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AE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19050"/>
              <a:ext cx="2710651" cy="27283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19"/>
                </a:lnSpc>
              </a:pPr>
              <a:endParaRPr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0" y="0"/>
            <a:ext cx="5715000" cy="333397"/>
            <a:chOff x="0" y="0"/>
            <a:chExt cx="13546667" cy="790275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3546666" cy="790275"/>
            </a:xfrm>
            <a:custGeom>
              <a:avLst/>
              <a:gdLst/>
              <a:ahLst/>
              <a:cxnLst/>
              <a:rect l="l" t="t" r="r" b="b"/>
              <a:pathLst>
                <a:path w="13546666" h="790275">
                  <a:moveTo>
                    <a:pt x="0" y="0"/>
                  </a:moveTo>
                  <a:lnTo>
                    <a:pt x="13546666" y="0"/>
                  </a:lnTo>
                  <a:lnTo>
                    <a:pt x="13546666" y="790275"/>
                  </a:lnTo>
                  <a:lnTo>
                    <a:pt x="0" y="790275"/>
                  </a:lnTo>
                  <a:close/>
                </a:path>
              </a:pathLst>
            </a:custGeom>
            <a:solidFill>
              <a:srgbClr val="9E886D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AE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9525"/>
              <a:ext cx="13546667" cy="799800"/>
            </a:xfrm>
            <a:prstGeom prst="rect">
              <a:avLst/>
            </a:prstGeom>
          </p:spPr>
          <p:txBody>
            <a:bodyPr lIns="8467" tIns="8467" rIns="8467" bIns="8467" rtlCol="0" anchor="ctr"/>
            <a:lstStyle/>
            <a:p>
              <a:pPr algn="ctr">
                <a:lnSpc>
                  <a:spcPts val="116"/>
                </a:lnSpc>
              </a:pPr>
              <a:endParaRPr/>
            </a:p>
          </p:txBody>
        </p:sp>
      </p:grpSp>
      <p:sp>
        <p:nvSpPr>
          <p:cNvPr id="15" name="Freeform 15"/>
          <p:cNvSpPr/>
          <p:nvPr/>
        </p:nvSpPr>
        <p:spPr>
          <a:xfrm>
            <a:off x="90732" y="401687"/>
            <a:ext cx="1055288" cy="320983"/>
          </a:xfrm>
          <a:custGeom>
            <a:avLst/>
            <a:gdLst/>
            <a:ahLst/>
            <a:cxnLst/>
            <a:rect l="l" t="t" r="r" b="b"/>
            <a:pathLst>
              <a:path w="1055288" h="320983">
                <a:moveTo>
                  <a:pt x="0" y="0"/>
                </a:moveTo>
                <a:lnTo>
                  <a:pt x="1055288" y="0"/>
                </a:lnTo>
                <a:lnTo>
                  <a:pt x="1055288" y="320983"/>
                </a:lnTo>
                <a:lnTo>
                  <a:pt x="0" y="32098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4561" t="-19005" r="-4904" b="-23149"/>
            </a:stretch>
          </a:blipFill>
        </p:spPr>
        <p:txBody>
          <a:bodyPr/>
          <a:lstStyle/>
          <a:p>
            <a:endParaRPr lang="en-AE"/>
          </a:p>
        </p:txBody>
      </p:sp>
      <p:sp>
        <p:nvSpPr>
          <p:cNvPr id="16" name="TextBox 16"/>
          <p:cNvSpPr txBox="1"/>
          <p:nvPr/>
        </p:nvSpPr>
        <p:spPr>
          <a:xfrm>
            <a:off x="-22954" y="-2544"/>
            <a:ext cx="5715000" cy="3200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60"/>
              </a:lnSpc>
            </a:pPr>
            <a:r>
              <a:rPr lang="en-US" sz="900" dirty="0">
                <a:solidFill>
                  <a:srgbClr val="FFFFFF"/>
                </a:solidFill>
                <a:latin typeface="Gotham Narrow 1"/>
                <a:ea typeface="Gotham Narrow 1"/>
                <a:cs typeface="Gotham Narrow 1"/>
                <a:sym typeface="Gotham Narrow 1"/>
              </a:rPr>
              <a:t>UNDER THE PATRONAGE OF HIS HIGHNESS SHEIKH AHMED BIN SAEED AL MAKTOUM</a:t>
            </a:r>
          </a:p>
          <a:p>
            <a:pPr algn="ctr">
              <a:lnSpc>
                <a:spcPts val="1260"/>
              </a:lnSpc>
            </a:pPr>
            <a:r>
              <a:rPr lang="en-US" sz="900">
                <a:solidFill>
                  <a:srgbClr val="FFFFFF"/>
                </a:solidFill>
                <a:latin typeface="Gotham Narrow 1"/>
                <a:ea typeface="Gotham Narrow 1"/>
                <a:cs typeface="Gotham Narrow 1"/>
                <a:sym typeface="Gotham Narrow 1"/>
              </a:rPr>
              <a:t>Chairman of the Dubai Supreme Council of Energy</a:t>
            </a:r>
          </a:p>
        </p:txBody>
      </p:sp>
      <p:sp>
        <p:nvSpPr>
          <p:cNvPr id="17" name="Freeform 17"/>
          <p:cNvSpPr/>
          <p:nvPr/>
        </p:nvSpPr>
        <p:spPr>
          <a:xfrm>
            <a:off x="1422116" y="364445"/>
            <a:ext cx="1690913" cy="816303"/>
          </a:xfrm>
          <a:custGeom>
            <a:avLst/>
            <a:gdLst/>
            <a:ahLst/>
            <a:cxnLst/>
            <a:rect l="l" t="t" r="r" b="b"/>
            <a:pathLst>
              <a:path w="1690913" h="816303">
                <a:moveTo>
                  <a:pt x="0" y="0"/>
                </a:moveTo>
                <a:lnTo>
                  <a:pt x="1690912" y="0"/>
                </a:lnTo>
                <a:lnTo>
                  <a:pt x="1690912" y="816303"/>
                </a:lnTo>
                <a:lnTo>
                  <a:pt x="0" y="81630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6657" t="-13267" r="-8969" b="-13108"/>
            </a:stretch>
          </a:blipFill>
        </p:spPr>
        <p:txBody>
          <a:bodyPr/>
          <a:lstStyle/>
          <a:p>
            <a:endParaRPr lang="en-AE"/>
          </a:p>
        </p:txBody>
      </p:sp>
      <p:sp>
        <p:nvSpPr>
          <p:cNvPr id="18" name="TextBox 18"/>
          <p:cNvSpPr txBox="1"/>
          <p:nvPr/>
        </p:nvSpPr>
        <p:spPr>
          <a:xfrm>
            <a:off x="1226418" y="1180748"/>
            <a:ext cx="2082309" cy="1645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34"/>
              </a:lnSpc>
            </a:pPr>
            <a:r>
              <a:rPr lang="en-US" sz="900" spc="26">
                <a:solidFill>
                  <a:srgbClr val="FFFFFF"/>
                </a:solidFill>
                <a:latin typeface="Gotham Narrow 2"/>
                <a:ea typeface="Gotham Narrow 2"/>
                <a:cs typeface="Gotham Narrow 2"/>
                <a:sym typeface="Gotham Narrow 2"/>
              </a:rPr>
              <a:t>13–15 April | Dubai World Trade Centre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4410149" y="364092"/>
            <a:ext cx="1224707" cy="1527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260"/>
              </a:lnSpc>
            </a:pPr>
            <a:r>
              <a:rPr lang="en-US" sz="900" dirty="0">
                <a:solidFill>
                  <a:srgbClr val="000000"/>
                </a:solidFill>
                <a:latin typeface="Gotham Narrow 1"/>
                <a:ea typeface="Gotham Narrow 1"/>
                <a:cs typeface="Gotham Narrow 1"/>
                <a:sym typeface="Gotham Narrow 1"/>
              </a:rPr>
              <a:t>Sponsor Title/Exhibitor</a:t>
            </a:r>
          </a:p>
        </p:txBody>
      </p:sp>
      <p:sp>
        <p:nvSpPr>
          <p:cNvPr id="20" name="AutoShape 20"/>
          <p:cNvSpPr/>
          <p:nvPr/>
        </p:nvSpPr>
        <p:spPr>
          <a:xfrm>
            <a:off x="4766483" y="543016"/>
            <a:ext cx="512040" cy="0"/>
          </a:xfrm>
          <a:prstGeom prst="line">
            <a:avLst/>
          </a:prstGeom>
          <a:ln w="19050" cap="flat">
            <a:solidFill>
              <a:srgbClr val="F0AB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AE"/>
          </a:p>
        </p:txBody>
      </p:sp>
      <p:sp>
        <p:nvSpPr>
          <p:cNvPr id="21" name="TextBox 21"/>
          <p:cNvSpPr txBox="1"/>
          <p:nvPr/>
        </p:nvSpPr>
        <p:spPr>
          <a:xfrm>
            <a:off x="4673873" y="804992"/>
            <a:ext cx="697260" cy="1676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60"/>
              </a:lnSpc>
            </a:pPr>
            <a:r>
              <a:rPr lang="en-US" sz="900">
                <a:solidFill>
                  <a:srgbClr val="000000"/>
                </a:solidFill>
                <a:latin typeface="Gotham Narrow 1"/>
                <a:ea typeface="Gotham Narrow 1"/>
                <a:cs typeface="Gotham Narrow 1"/>
                <a:sym typeface="Gotham Narrow 1"/>
              </a:rPr>
              <a:t>INSERT LOGO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Gotham Narrow 2</vt:lpstr>
      <vt:lpstr>Gotham Narrow 1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26GOTS - EMAIL Banner -  (600 x 150 px)</dc:title>
  <cp:lastModifiedBy>Rasha Salim</cp:lastModifiedBy>
  <cp:revision>2</cp:revision>
  <dcterms:created xsi:type="dcterms:W3CDTF">2006-08-16T00:00:00Z</dcterms:created>
  <dcterms:modified xsi:type="dcterms:W3CDTF">2025-09-03T11:24:06Z</dcterms:modified>
  <dc:identifier>DAGx6jDK9wY</dc:identifier>
</cp:coreProperties>
</file>