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1430000" cy="11430000"/>
  <p:notesSz cx="6858000" cy="9144000"/>
  <p:embeddedFontLst>
    <p:embeddedFont>
      <p:font typeface="Gotham Narrow 1" panose="020B0604020202020204" charset="0"/>
      <p:regular r:id="rId5"/>
    </p:embeddedFont>
    <p:embeddedFont>
      <p:font typeface="Gotham Narrow 2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10" autoAdjust="0"/>
  </p:normalViewPr>
  <p:slideViewPr>
    <p:cSldViewPr>
      <p:cViewPr varScale="1">
        <p:scale>
          <a:sx n="63" d="100"/>
          <a:sy n="63" d="100"/>
        </p:scale>
        <p:origin x="25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E95F5-669C-40AF-B089-9356AF25290E}" type="datetimeFigureOut">
              <a:rPr lang="en-AE" smtClean="0"/>
              <a:t>03/09/2025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FBC6-3D74-423F-9957-B6626EB3F1B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9139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BFBC6-3D74-423F-9957-B6626EB3F1BC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7374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1430000"/>
          </a:xfrm>
          <a:custGeom>
            <a:avLst/>
            <a:gdLst/>
            <a:ahLst/>
            <a:cxnLst/>
            <a:rect l="l" t="t" r="r" b="b"/>
            <a:pathLst>
              <a:path w="11430000" h="11430000">
                <a:moveTo>
                  <a:pt x="0" y="0"/>
                </a:moveTo>
                <a:lnTo>
                  <a:pt x="11430000" y="0"/>
                </a:lnTo>
                <a:lnTo>
                  <a:pt x="11430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614" t="-25002" r="-80412" b="-17324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1430000" cy="11430000"/>
            <a:chOff x="0" y="0"/>
            <a:chExt cx="278733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7337" cy="2709333"/>
            </a:xfrm>
            <a:custGeom>
              <a:avLst/>
              <a:gdLst/>
              <a:ahLst/>
              <a:cxnLst/>
              <a:rect l="l" t="t" r="r" b="b"/>
              <a:pathLst>
                <a:path w="2787337" h="2709333">
                  <a:moveTo>
                    <a:pt x="0" y="0"/>
                  </a:moveTo>
                  <a:lnTo>
                    <a:pt x="2787337" y="0"/>
                  </a:lnTo>
                  <a:lnTo>
                    <a:pt x="27873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4D4F">
                <a:alpha val="69804"/>
              </a:srgbClr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787337" cy="2833158"/>
            </a:xfrm>
            <a:prstGeom prst="rect">
              <a:avLst/>
            </a:prstGeom>
          </p:spPr>
          <p:txBody>
            <a:bodyPr lIns="91440" tIns="91440" rIns="91440" bIns="91440" rtlCol="0" anchor="ctr"/>
            <a:lstStyle/>
            <a:p>
              <a:pPr algn="ctr">
                <a:lnSpc>
                  <a:spcPts val="436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71500" y="727834"/>
            <a:ext cx="1728635" cy="890247"/>
          </a:xfrm>
          <a:custGeom>
            <a:avLst/>
            <a:gdLst/>
            <a:ahLst/>
            <a:cxnLst/>
            <a:rect l="l" t="t" r="r" b="b"/>
            <a:pathLst>
              <a:path w="1728635" h="890247">
                <a:moveTo>
                  <a:pt x="0" y="0"/>
                </a:moveTo>
                <a:lnTo>
                  <a:pt x="1728635" y="0"/>
                </a:lnTo>
                <a:lnTo>
                  <a:pt x="1728635" y="890247"/>
                </a:lnTo>
                <a:lnTo>
                  <a:pt x="0" y="89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92" b="-4192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9362898" y="544856"/>
            <a:ext cx="1495602" cy="1256204"/>
            <a:chOff x="0" y="0"/>
            <a:chExt cx="1994136" cy="1674938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994136" cy="390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1"/>
                </a:lnSpc>
              </a:pPr>
              <a:r>
                <a:rPr lang="en-US" sz="1665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Exclusive Host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323721" y="430368"/>
              <a:ext cx="1346695" cy="1244570"/>
            </a:xfrm>
            <a:custGeom>
              <a:avLst/>
              <a:gdLst/>
              <a:ahLst/>
              <a:cxnLst/>
              <a:rect l="l" t="t" r="r" b="b"/>
              <a:pathLst>
                <a:path w="1346695" h="1244570">
                  <a:moveTo>
                    <a:pt x="0" y="0"/>
                  </a:moveTo>
                  <a:lnTo>
                    <a:pt x="1346695" y="0"/>
                  </a:lnTo>
                  <a:lnTo>
                    <a:pt x="1346695" y="1244570"/>
                  </a:lnTo>
                  <a:lnTo>
                    <a:pt x="0" y="124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276347"/>
            <a:ext cx="11430000" cy="985369"/>
            <a:chOff x="0" y="0"/>
            <a:chExt cx="3291549" cy="2580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91549" cy="258059"/>
            </a:xfrm>
            <a:custGeom>
              <a:avLst/>
              <a:gdLst/>
              <a:ahLst/>
              <a:cxnLst/>
              <a:rect l="l" t="t" r="r" b="b"/>
              <a:pathLst>
                <a:path w="3291549" h="258059">
                  <a:moveTo>
                    <a:pt x="0" y="0"/>
                  </a:moveTo>
                  <a:lnTo>
                    <a:pt x="3291549" y="0"/>
                  </a:lnTo>
                  <a:lnTo>
                    <a:pt x="3291549" y="258059"/>
                  </a:lnTo>
                  <a:lnTo>
                    <a:pt x="0" y="258059"/>
                  </a:lnTo>
                  <a:close/>
                </a:path>
              </a:pathLst>
            </a:custGeom>
            <a:solidFill>
              <a:srgbClr val="9E886D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3291549" cy="343784"/>
            </a:xfrm>
            <a:prstGeom prst="rect">
              <a:avLst/>
            </a:prstGeom>
          </p:spPr>
          <p:txBody>
            <a:bodyPr lIns="68969" tIns="68969" rIns="68969" bIns="68969" rtlCol="0" anchor="ctr"/>
            <a:lstStyle/>
            <a:p>
              <a:pPr algn="ctr">
                <a:lnSpc>
                  <a:spcPts val="291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16451" y="5662472"/>
            <a:ext cx="7570054" cy="4327548"/>
          </a:xfrm>
          <a:custGeom>
            <a:avLst/>
            <a:gdLst/>
            <a:ahLst/>
            <a:cxnLst/>
            <a:rect l="l" t="t" r="r" b="b"/>
            <a:pathLst>
              <a:path w="7570054" h="4327548">
                <a:moveTo>
                  <a:pt x="0" y="0"/>
                </a:moveTo>
                <a:lnTo>
                  <a:pt x="7570054" y="0"/>
                </a:lnTo>
                <a:lnTo>
                  <a:pt x="7570054" y="4327548"/>
                </a:lnTo>
                <a:lnTo>
                  <a:pt x="0" y="4327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TextBox 14"/>
          <p:cNvSpPr txBox="1"/>
          <p:nvPr/>
        </p:nvSpPr>
        <p:spPr>
          <a:xfrm>
            <a:off x="-905791" y="4335395"/>
            <a:ext cx="13241581" cy="71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en-US" sz="3730" spc="7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Add Sponsor 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04135" y="10423646"/>
            <a:ext cx="8194686" cy="59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go.spe.org/</a:t>
            </a:r>
            <a:r>
              <a:rPr lang="en-US" sz="3000" spc="81" dirty="0" err="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GOTECH_Visit</a:t>
            </a:r>
            <a:endParaRPr lang="en-US" sz="3000" spc="81" dirty="0">
              <a:solidFill>
                <a:srgbClr val="FFFFFF"/>
              </a:solidFill>
              <a:latin typeface="Gotham Narrow 2"/>
              <a:ea typeface="Gotham Narrow 2"/>
              <a:cs typeface="Gotham Narrow 2"/>
              <a:sym typeface="Gotham Narrow 2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412760" y="287814"/>
            <a:ext cx="6604481" cy="3493320"/>
          </a:xfrm>
          <a:custGeom>
            <a:avLst/>
            <a:gdLst/>
            <a:ahLst/>
            <a:cxnLst/>
            <a:rect l="l" t="t" r="r" b="b"/>
            <a:pathLst>
              <a:path w="6604481" h="3493320">
                <a:moveTo>
                  <a:pt x="0" y="0"/>
                </a:moveTo>
                <a:lnTo>
                  <a:pt x="6604480" y="0"/>
                </a:lnTo>
                <a:lnTo>
                  <a:pt x="6604480" y="3493320"/>
                </a:lnTo>
                <a:lnTo>
                  <a:pt x="0" y="3493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TextBox 17"/>
          <p:cNvSpPr txBox="1"/>
          <p:nvPr/>
        </p:nvSpPr>
        <p:spPr>
          <a:xfrm>
            <a:off x="1804135" y="3497442"/>
            <a:ext cx="8194686" cy="47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  <a:spcBef>
                <a:spcPct val="0"/>
              </a:spcBef>
            </a:pPr>
            <a:r>
              <a:rPr lang="en-US" sz="2542" spc="6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Dubai World Trade Centre, Dubai, UAE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956559" y="7369995"/>
            <a:ext cx="13241581" cy="71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en-US" sz="3730" spc="70" dirty="0">
                <a:solidFill>
                  <a:srgbClr val="0046AD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Add Logo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1430000"/>
          </a:xfrm>
          <a:custGeom>
            <a:avLst/>
            <a:gdLst/>
            <a:ahLst/>
            <a:cxnLst/>
            <a:rect l="l" t="t" r="r" b="b"/>
            <a:pathLst>
              <a:path w="11430000" h="11430000">
                <a:moveTo>
                  <a:pt x="0" y="0"/>
                </a:moveTo>
                <a:lnTo>
                  <a:pt x="11430000" y="0"/>
                </a:lnTo>
                <a:lnTo>
                  <a:pt x="11430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614" t="-25002" r="-80412" b="-17324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-1" y="0"/>
            <a:ext cx="11430000" cy="11430000"/>
            <a:chOff x="0" y="0"/>
            <a:chExt cx="278733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7337" cy="2709333"/>
            </a:xfrm>
            <a:custGeom>
              <a:avLst/>
              <a:gdLst/>
              <a:ahLst/>
              <a:cxnLst/>
              <a:rect l="l" t="t" r="r" b="b"/>
              <a:pathLst>
                <a:path w="2787337" h="2709333">
                  <a:moveTo>
                    <a:pt x="0" y="0"/>
                  </a:moveTo>
                  <a:lnTo>
                    <a:pt x="2787337" y="0"/>
                  </a:lnTo>
                  <a:lnTo>
                    <a:pt x="27873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4D4F">
                <a:alpha val="69804"/>
              </a:srgbClr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2787337" cy="2833158"/>
            </a:xfrm>
            <a:prstGeom prst="rect">
              <a:avLst/>
            </a:prstGeom>
          </p:spPr>
          <p:txBody>
            <a:bodyPr lIns="91440" tIns="91440" rIns="91440" bIns="91440" rtlCol="0" anchor="ctr"/>
            <a:lstStyle/>
            <a:p>
              <a:pPr algn="ctr">
                <a:lnSpc>
                  <a:spcPts val="436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71500" y="727834"/>
            <a:ext cx="1728635" cy="890247"/>
          </a:xfrm>
          <a:custGeom>
            <a:avLst/>
            <a:gdLst/>
            <a:ahLst/>
            <a:cxnLst/>
            <a:rect l="l" t="t" r="r" b="b"/>
            <a:pathLst>
              <a:path w="1728635" h="890247">
                <a:moveTo>
                  <a:pt x="0" y="0"/>
                </a:moveTo>
                <a:lnTo>
                  <a:pt x="1728635" y="0"/>
                </a:lnTo>
                <a:lnTo>
                  <a:pt x="1728635" y="890247"/>
                </a:lnTo>
                <a:lnTo>
                  <a:pt x="0" y="890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192" b="-4192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9362898" y="544856"/>
            <a:ext cx="1495602" cy="1256204"/>
            <a:chOff x="0" y="0"/>
            <a:chExt cx="1994136" cy="1674938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994136" cy="390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1"/>
                </a:lnSpc>
              </a:pPr>
              <a:r>
                <a:rPr lang="en-US" sz="1665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Exclusive Host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323721" y="430368"/>
              <a:ext cx="1346695" cy="1244570"/>
            </a:xfrm>
            <a:custGeom>
              <a:avLst/>
              <a:gdLst/>
              <a:ahLst/>
              <a:cxnLst/>
              <a:rect l="l" t="t" r="r" b="b"/>
              <a:pathLst>
                <a:path w="1346695" h="1244570">
                  <a:moveTo>
                    <a:pt x="0" y="0"/>
                  </a:moveTo>
                  <a:lnTo>
                    <a:pt x="1346695" y="0"/>
                  </a:lnTo>
                  <a:lnTo>
                    <a:pt x="1346695" y="1244570"/>
                  </a:lnTo>
                  <a:lnTo>
                    <a:pt x="0" y="124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276347"/>
            <a:ext cx="11430000" cy="985369"/>
            <a:chOff x="0" y="0"/>
            <a:chExt cx="3291549" cy="2580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91549" cy="258059"/>
            </a:xfrm>
            <a:custGeom>
              <a:avLst/>
              <a:gdLst/>
              <a:ahLst/>
              <a:cxnLst/>
              <a:rect l="l" t="t" r="r" b="b"/>
              <a:pathLst>
                <a:path w="3291549" h="258059">
                  <a:moveTo>
                    <a:pt x="0" y="0"/>
                  </a:moveTo>
                  <a:lnTo>
                    <a:pt x="3291549" y="0"/>
                  </a:lnTo>
                  <a:lnTo>
                    <a:pt x="3291549" y="258059"/>
                  </a:lnTo>
                  <a:lnTo>
                    <a:pt x="0" y="258059"/>
                  </a:lnTo>
                  <a:close/>
                </a:path>
              </a:pathLst>
            </a:custGeom>
            <a:solidFill>
              <a:srgbClr val="9E886D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3291549" cy="343784"/>
            </a:xfrm>
            <a:prstGeom prst="rect">
              <a:avLst/>
            </a:prstGeom>
          </p:spPr>
          <p:txBody>
            <a:bodyPr lIns="68969" tIns="68969" rIns="68969" bIns="68969" rtlCol="0" anchor="ctr"/>
            <a:lstStyle/>
            <a:p>
              <a:pPr algn="ctr">
                <a:lnSpc>
                  <a:spcPts val="291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16451" y="5662472"/>
            <a:ext cx="7570054" cy="4327548"/>
          </a:xfrm>
          <a:custGeom>
            <a:avLst/>
            <a:gdLst/>
            <a:ahLst/>
            <a:cxnLst/>
            <a:rect l="l" t="t" r="r" b="b"/>
            <a:pathLst>
              <a:path w="7570054" h="4327548">
                <a:moveTo>
                  <a:pt x="0" y="0"/>
                </a:moveTo>
                <a:lnTo>
                  <a:pt x="7570054" y="0"/>
                </a:lnTo>
                <a:lnTo>
                  <a:pt x="7570054" y="4327548"/>
                </a:lnTo>
                <a:lnTo>
                  <a:pt x="0" y="4327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TextBox 14"/>
          <p:cNvSpPr txBox="1"/>
          <p:nvPr/>
        </p:nvSpPr>
        <p:spPr>
          <a:xfrm>
            <a:off x="-905791" y="4335395"/>
            <a:ext cx="13241581" cy="71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en-US" sz="3730" spc="7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Confirmed Exhibitor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04135" y="10423646"/>
            <a:ext cx="8194686" cy="59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81" dirty="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go.spe.org/</a:t>
            </a:r>
            <a:r>
              <a:rPr lang="en-US" sz="3000" spc="81" dirty="0" err="1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GOTECH_Visit</a:t>
            </a:r>
            <a:endParaRPr lang="en-US" sz="3000" spc="81" dirty="0">
              <a:solidFill>
                <a:srgbClr val="FFFFFF"/>
              </a:solidFill>
              <a:latin typeface="Gotham Narrow 2"/>
              <a:ea typeface="Gotham Narrow 2"/>
              <a:cs typeface="Gotham Narrow 2"/>
              <a:sym typeface="Gotham Narrow 2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412760" y="287814"/>
            <a:ext cx="6604481" cy="3493320"/>
          </a:xfrm>
          <a:custGeom>
            <a:avLst/>
            <a:gdLst/>
            <a:ahLst/>
            <a:cxnLst/>
            <a:rect l="l" t="t" r="r" b="b"/>
            <a:pathLst>
              <a:path w="6604481" h="3493320">
                <a:moveTo>
                  <a:pt x="0" y="0"/>
                </a:moveTo>
                <a:lnTo>
                  <a:pt x="6604480" y="0"/>
                </a:lnTo>
                <a:lnTo>
                  <a:pt x="6604480" y="3493320"/>
                </a:lnTo>
                <a:lnTo>
                  <a:pt x="0" y="34933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TextBox 17"/>
          <p:cNvSpPr txBox="1"/>
          <p:nvPr/>
        </p:nvSpPr>
        <p:spPr>
          <a:xfrm>
            <a:off x="1804135" y="3497442"/>
            <a:ext cx="8194686" cy="47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  <a:spcBef>
                <a:spcPct val="0"/>
              </a:spcBef>
            </a:pPr>
            <a:r>
              <a:rPr lang="en-US" sz="2542" spc="6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Dubai World Trade Centre, Dubai, UAE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29B54AB-0B4B-E660-8E01-F249A6002DEA}"/>
              </a:ext>
            </a:extLst>
          </p:cNvPr>
          <p:cNvSpPr txBox="1"/>
          <p:nvPr/>
        </p:nvSpPr>
        <p:spPr>
          <a:xfrm>
            <a:off x="-956559" y="7369995"/>
            <a:ext cx="13241581" cy="71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en-US" sz="3730" spc="70" dirty="0">
                <a:solidFill>
                  <a:srgbClr val="0046AD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Add Logo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Aptos</vt:lpstr>
      <vt:lpstr>Gotham Narrow 2</vt:lpstr>
      <vt:lpstr>Gotham Narrow 1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26GOTS SPEX Template 1200x1200 </dc:title>
  <cp:lastModifiedBy>Rasha Salim</cp:lastModifiedBy>
  <cp:revision>2</cp:revision>
  <dcterms:created xsi:type="dcterms:W3CDTF">2006-08-16T00:00:00Z</dcterms:created>
  <dcterms:modified xsi:type="dcterms:W3CDTF">2025-09-03T11:15:26Z</dcterms:modified>
  <dc:identifier>DAGsqAvCj5E</dc:identifier>
</cp:coreProperties>
</file>