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620000" cy="7620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21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620000" cy="7620000"/>
          </a:xfrm>
          <a:custGeom>
            <a:avLst/>
            <a:gdLst/>
            <a:ahLst/>
            <a:cxnLst/>
            <a:rect l="l" t="t" r="r" b="b"/>
            <a:pathLst>
              <a:path w="7620000" h="7620000">
                <a:moveTo>
                  <a:pt x="0" y="0"/>
                </a:moveTo>
                <a:lnTo>
                  <a:pt x="7620000" y="0"/>
                </a:lnTo>
                <a:lnTo>
                  <a:pt x="7620000" y="7620000"/>
                </a:lnTo>
                <a:lnTo>
                  <a:pt x="0" y="76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324" t="-8896" r="-62234" b="-15730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" y="-1228"/>
            <a:ext cx="7620000" cy="7620000"/>
            <a:chOff x="0" y="0"/>
            <a:chExt cx="278733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7337" cy="2709333"/>
            </a:xfrm>
            <a:custGeom>
              <a:avLst/>
              <a:gdLst/>
              <a:ahLst/>
              <a:cxnLst/>
              <a:rect l="l" t="t" r="r" b="b"/>
              <a:pathLst>
                <a:path w="2787337" h="2709333">
                  <a:moveTo>
                    <a:pt x="0" y="0"/>
                  </a:moveTo>
                  <a:lnTo>
                    <a:pt x="2787337" y="0"/>
                  </a:lnTo>
                  <a:lnTo>
                    <a:pt x="27873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D4D4F">
                <a:alpha val="69804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787337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2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4619" y="740798"/>
            <a:ext cx="1156000" cy="595340"/>
          </a:xfrm>
          <a:custGeom>
            <a:avLst/>
            <a:gdLst/>
            <a:ahLst/>
            <a:cxnLst/>
            <a:rect l="l" t="t" r="r" b="b"/>
            <a:pathLst>
              <a:path w="1156000" h="595340">
                <a:moveTo>
                  <a:pt x="0" y="0"/>
                </a:moveTo>
                <a:lnTo>
                  <a:pt x="1155999" y="0"/>
                </a:lnTo>
                <a:lnTo>
                  <a:pt x="1155999" y="595340"/>
                </a:lnTo>
                <a:lnTo>
                  <a:pt x="0" y="595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92" b="-4192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6183739" y="618434"/>
            <a:ext cx="1000163" cy="840068"/>
            <a:chOff x="0" y="0"/>
            <a:chExt cx="1333550" cy="1120091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1333550" cy="263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58"/>
                </a:lnSpc>
              </a:pPr>
              <a:r>
                <a:rPr lang="en-US" sz="1113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Exclusive Host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216484" y="287802"/>
              <a:ext cx="900583" cy="832288"/>
            </a:xfrm>
            <a:custGeom>
              <a:avLst/>
              <a:gdLst/>
              <a:ahLst/>
              <a:cxnLst/>
              <a:rect l="l" t="t" r="r" b="b"/>
              <a:pathLst>
                <a:path w="900583" h="832288">
                  <a:moveTo>
                    <a:pt x="0" y="0"/>
                  </a:moveTo>
                  <a:lnTo>
                    <a:pt x="900582" y="0"/>
                  </a:lnTo>
                  <a:lnTo>
                    <a:pt x="900582" y="832289"/>
                  </a:lnTo>
                  <a:lnTo>
                    <a:pt x="0" y="832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2846281"/>
            <a:ext cx="7642275" cy="647988"/>
            <a:chOff x="0" y="0"/>
            <a:chExt cx="7339722" cy="3984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339723" cy="398426"/>
            </a:xfrm>
            <a:custGeom>
              <a:avLst/>
              <a:gdLst/>
              <a:ahLst/>
              <a:cxnLst/>
              <a:rect l="l" t="t" r="r" b="b"/>
              <a:pathLst>
                <a:path w="7339723" h="398426">
                  <a:moveTo>
                    <a:pt x="0" y="0"/>
                  </a:moveTo>
                  <a:lnTo>
                    <a:pt x="7339723" y="0"/>
                  </a:lnTo>
                  <a:lnTo>
                    <a:pt x="7339723" y="398426"/>
                  </a:lnTo>
                  <a:lnTo>
                    <a:pt x="0" y="398426"/>
                  </a:lnTo>
                  <a:close/>
                </a:path>
              </a:pathLst>
            </a:custGeom>
            <a:solidFill>
              <a:srgbClr val="9E886D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7339722" cy="427001"/>
            </a:xfrm>
            <a:prstGeom prst="rect">
              <a:avLst/>
            </a:prstGeom>
          </p:spPr>
          <p:txBody>
            <a:bodyPr lIns="23372" tIns="23372" rIns="23372" bIns="23372" rtlCol="0" anchor="ctr"/>
            <a:lstStyle/>
            <a:p>
              <a:pPr algn="ctr">
                <a:lnSpc>
                  <a:spcPts val="521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-1228"/>
            <a:ext cx="7620000" cy="361562"/>
            <a:chOff x="0" y="0"/>
            <a:chExt cx="14683283" cy="5816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683284" cy="581692"/>
            </a:xfrm>
            <a:custGeom>
              <a:avLst/>
              <a:gdLst/>
              <a:ahLst/>
              <a:cxnLst/>
              <a:rect l="l" t="t" r="r" b="b"/>
              <a:pathLst>
                <a:path w="14683284" h="581692">
                  <a:moveTo>
                    <a:pt x="0" y="0"/>
                  </a:moveTo>
                  <a:lnTo>
                    <a:pt x="14683284" y="0"/>
                  </a:lnTo>
                  <a:lnTo>
                    <a:pt x="14683284" y="581692"/>
                  </a:lnTo>
                  <a:lnTo>
                    <a:pt x="0" y="581692"/>
                  </a:lnTo>
                  <a:close/>
                </a:path>
              </a:pathLst>
            </a:custGeom>
            <a:solidFill>
              <a:srgbClr val="9E886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4683283" cy="581692"/>
            </a:xfrm>
            <a:prstGeom prst="rect">
              <a:avLst/>
            </a:prstGeom>
          </p:spPr>
          <p:txBody>
            <a:bodyPr lIns="12474" tIns="12474" rIns="12474" bIns="12474" rtlCol="0" anchor="ctr"/>
            <a:lstStyle/>
            <a:p>
              <a:pPr algn="ctr">
                <a:lnSpc>
                  <a:spcPts val="9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514442" y="3796525"/>
            <a:ext cx="2517617" cy="2517617"/>
          </a:xfrm>
          <a:custGeom>
            <a:avLst/>
            <a:gdLst/>
            <a:ahLst/>
            <a:cxnLst/>
            <a:rect l="l" t="t" r="r" b="b"/>
            <a:pathLst>
              <a:path w="2517617" h="2517617">
                <a:moveTo>
                  <a:pt x="0" y="0"/>
                </a:moveTo>
                <a:lnTo>
                  <a:pt x="2517617" y="0"/>
                </a:lnTo>
                <a:lnTo>
                  <a:pt x="2517617" y="2517617"/>
                </a:lnTo>
                <a:lnTo>
                  <a:pt x="0" y="2517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7" name="Group 17"/>
          <p:cNvGrpSpPr/>
          <p:nvPr/>
        </p:nvGrpSpPr>
        <p:grpSpPr>
          <a:xfrm>
            <a:off x="1643299" y="6616398"/>
            <a:ext cx="4259903" cy="483203"/>
            <a:chOff x="0" y="0"/>
            <a:chExt cx="5679870" cy="6442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679870" cy="644271"/>
              <a:chOff x="0" y="0"/>
              <a:chExt cx="5821147" cy="660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82114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5821147" h="660400">
                    <a:moveTo>
                      <a:pt x="569668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96687" y="0"/>
                    </a:lnTo>
                    <a:cubicBezTo>
                      <a:pt x="5765267" y="0"/>
                      <a:pt x="5821147" y="55880"/>
                      <a:pt x="5821147" y="124460"/>
                    </a:cubicBezTo>
                    <a:lnTo>
                      <a:pt x="5821147" y="535940"/>
                    </a:lnTo>
                    <a:cubicBezTo>
                      <a:pt x="5821147" y="604520"/>
                      <a:pt x="5765267" y="660400"/>
                      <a:pt x="5696687" y="660400"/>
                    </a:cubicBezTo>
                    <a:close/>
                  </a:path>
                </a:pathLst>
              </a:custGeom>
              <a:solidFill>
                <a:srgbClr val="9E886D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10835" y="63794"/>
              <a:ext cx="5258201" cy="477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2"/>
                </a:lnSpc>
              </a:pPr>
              <a:r>
                <a:rPr lang="en-US" sz="2030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Register Now and Join Me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64902" y="2396992"/>
            <a:ext cx="5334746" cy="25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"/>
              </a:lnSpc>
              <a:spcBef>
                <a:spcPct val="0"/>
              </a:spcBef>
            </a:pPr>
            <a:r>
              <a:rPr lang="en-US" sz="1546" spc="41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13–15 April 2026 | Dubai World Trade Centre, Dubai, UAE</a:t>
            </a:r>
          </a:p>
        </p:txBody>
      </p:sp>
      <p:sp>
        <p:nvSpPr>
          <p:cNvPr id="22" name="Freeform 22"/>
          <p:cNvSpPr/>
          <p:nvPr/>
        </p:nvSpPr>
        <p:spPr>
          <a:xfrm>
            <a:off x="1736379" y="344515"/>
            <a:ext cx="4171600" cy="2206492"/>
          </a:xfrm>
          <a:custGeom>
            <a:avLst/>
            <a:gdLst/>
            <a:ahLst/>
            <a:cxnLst/>
            <a:rect l="l" t="t" r="r" b="b"/>
            <a:pathLst>
              <a:path w="4171600" h="2206492">
                <a:moveTo>
                  <a:pt x="0" y="0"/>
                </a:moveTo>
                <a:lnTo>
                  <a:pt x="4171600" y="0"/>
                </a:lnTo>
                <a:lnTo>
                  <a:pt x="4171600" y="2206491"/>
                </a:lnTo>
                <a:lnTo>
                  <a:pt x="0" y="22064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3" name="Freeform 23"/>
          <p:cNvSpPr/>
          <p:nvPr/>
        </p:nvSpPr>
        <p:spPr>
          <a:xfrm>
            <a:off x="5686160" y="3067925"/>
            <a:ext cx="1933840" cy="4952509"/>
          </a:xfrm>
          <a:custGeom>
            <a:avLst/>
            <a:gdLst/>
            <a:ahLst/>
            <a:cxnLst/>
            <a:rect l="l" t="t" r="r" b="b"/>
            <a:pathLst>
              <a:path w="1933840" h="4952509">
                <a:moveTo>
                  <a:pt x="0" y="0"/>
                </a:moveTo>
                <a:lnTo>
                  <a:pt x="1933840" y="0"/>
                </a:lnTo>
                <a:lnTo>
                  <a:pt x="1933840" y="4952509"/>
                </a:lnTo>
                <a:lnTo>
                  <a:pt x="0" y="4952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</a:blip>
            <a:stretch>
              <a:fillRect r="-38417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4" name="TextBox 24"/>
          <p:cNvSpPr txBox="1"/>
          <p:nvPr/>
        </p:nvSpPr>
        <p:spPr>
          <a:xfrm>
            <a:off x="-272387" y="73462"/>
            <a:ext cx="8164774" cy="152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897" dirty="0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UNDER THE PATRONAGE OF HIS HIGHNESS SHEIKH AHMED BIN SAEED AL MAKTOUM, CHAIRMAN OF THE DUBAI SUPREME COUNCIL OF ENERGY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275" y="2895600"/>
            <a:ext cx="76200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799" spc="48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I am a GOTECH 2026 committee member/chair/speaker/delegate!</a:t>
            </a:r>
          </a:p>
          <a:p>
            <a:pPr algn="ctr">
              <a:lnSpc>
                <a:spcPts val="2033"/>
              </a:lnSpc>
            </a:pPr>
            <a:r>
              <a:rPr lang="en-US" sz="1799" spc="48" dirty="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Let’s Connect, Network and Unlock Opportunities!</a:t>
            </a:r>
          </a:p>
        </p:txBody>
      </p:sp>
      <p:sp>
        <p:nvSpPr>
          <p:cNvPr id="26" name="Freeform 26"/>
          <p:cNvSpPr/>
          <p:nvPr/>
        </p:nvSpPr>
        <p:spPr>
          <a:xfrm>
            <a:off x="0" y="2846281"/>
            <a:ext cx="1616214" cy="5174153"/>
          </a:xfrm>
          <a:custGeom>
            <a:avLst/>
            <a:gdLst/>
            <a:ahLst/>
            <a:cxnLst/>
            <a:rect l="l" t="t" r="r" b="b"/>
            <a:pathLst>
              <a:path w="1616214" h="5174153">
                <a:moveTo>
                  <a:pt x="0" y="0"/>
                </a:moveTo>
                <a:lnTo>
                  <a:pt x="1616214" y="0"/>
                </a:lnTo>
                <a:lnTo>
                  <a:pt x="1616214" y="5174153"/>
                </a:lnTo>
                <a:lnTo>
                  <a:pt x="0" y="5174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9000"/>
            </a:blip>
            <a:stretch>
              <a:fillRect l="-179146" r="-356455" b="-5013"/>
            </a:stretch>
          </a:blipFill>
        </p:spPr>
        <p:txBody>
          <a:bodyPr/>
          <a:lstStyle/>
          <a:p>
            <a:endParaRPr lang="en-AE"/>
          </a:p>
        </p:txBody>
      </p:sp>
      <p:pic>
        <p:nvPicPr>
          <p:cNvPr id="28" name="Picture 27" descr="A black and white photo of a person&#10;&#10;AI-generated content may be incorrect.">
            <a:extLst>
              <a:ext uri="{FF2B5EF4-FFF2-40B4-BE49-F238E27FC236}">
                <a16:creationId xmlns:a16="http://schemas.microsoft.com/office/drawing/2014/main" id="{C773BCFD-4475-82AE-D67A-3AA10AC45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50000" r="33962" b="17137"/>
          <a:stretch>
            <a:fillRect/>
          </a:stretch>
        </p:blipFill>
        <p:spPr>
          <a:xfrm>
            <a:off x="2590800" y="3810000"/>
            <a:ext cx="2441259" cy="2504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Gotham Narrow 2</vt:lpstr>
      <vt:lpstr>Gotham Narrow 1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25GOTS - Template - Attendee - 800x800px</dc:title>
  <cp:lastModifiedBy>Rasha Salim</cp:lastModifiedBy>
  <cp:revision>5</cp:revision>
  <dcterms:created xsi:type="dcterms:W3CDTF">2006-08-16T00:00:00Z</dcterms:created>
  <dcterms:modified xsi:type="dcterms:W3CDTF">2025-09-03T12:46:12Z</dcterms:modified>
  <dc:identifier>DAGx60ZG4EE</dc:identifier>
</cp:coreProperties>
</file>