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60" r:id="rId2"/>
  </p:sldMasterIdLst>
  <p:handoutMasterIdLst>
    <p:handoutMasterId r:id="rId8"/>
  </p:handoutMasterIdLst>
  <p:sldIdLst>
    <p:sldId id="271" r:id="rId3"/>
    <p:sldId id="267" r:id="rId4"/>
    <p:sldId id="268" r:id="rId5"/>
    <p:sldId id="269" r:id="rId6"/>
    <p:sldId id="2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E877"/>
    <a:srgbClr val="1AB6AE"/>
    <a:srgbClr val="1236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395DC1-E13B-4887-A155-27552DAC6319}" v="89" dt="2024-06-19T14:41:46.7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yn Nair" userId="4f132b34-cfa0-4434-b907-ea1f2a6e38cd" providerId="ADAL" clId="{1F395DC1-E13B-4887-A155-27552DAC6319}"/>
    <pc:docChg chg="undo redo custSel addSld delSld modSld addMainMaster modMainMaster">
      <pc:chgData name="Karyn Nair" userId="4f132b34-cfa0-4434-b907-ea1f2a6e38cd" providerId="ADAL" clId="{1F395DC1-E13B-4887-A155-27552DAC6319}" dt="2024-06-19T14:42:11.818" v="492" actId="680"/>
      <pc:docMkLst>
        <pc:docMk/>
      </pc:docMkLst>
      <pc:sldChg chg="modSp add del mod">
        <pc:chgData name="Karyn Nair" userId="4f132b34-cfa0-4434-b907-ea1f2a6e38cd" providerId="ADAL" clId="{1F395DC1-E13B-4887-A155-27552DAC6319}" dt="2024-06-19T09:50:48.516" v="365" actId="47"/>
        <pc:sldMkLst>
          <pc:docMk/>
          <pc:sldMk cId="1397126044" sldId="261"/>
        </pc:sldMkLst>
        <pc:spChg chg="mod">
          <ac:chgData name="Karyn Nair" userId="4f132b34-cfa0-4434-b907-ea1f2a6e38cd" providerId="ADAL" clId="{1F395DC1-E13B-4887-A155-27552DAC6319}" dt="2024-06-19T09:48:04.599" v="258" actId="6549"/>
          <ac:spMkLst>
            <pc:docMk/>
            <pc:sldMk cId="1397126044" sldId="261"/>
            <ac:spMk id="2" creationId="{5E4A51AE-CA04-930C-DAB2-131F30792AE1}"/>
          </ac:spMkLst>
        </pc:spChg>
      </pc:sldChg>
      <pc:sldChg chg="del">
        <pc:chgData name="Karyn Nair" userId="4f132b34-cfa0-4434-b907-ea1f2a6e38cd" providerId="ADAL" clId="{1F395DC1-E13B-4887-A155-27552DAC6319}" dt="2024-06-19T09:45:35.072" v="163" actId="47"/>
        <pc:sldMkLst>
          <pc:docMk/>
          <pc:sldMk cId="2375290155" sldId="262"/>
        </pc:sldMkLst>
      </pc:sldChg>
      <pc:sldChg chg="del">
        <pc:chgData name="Karyn Nair" userId="4f132b34-cfa0-4434-b907-ea1f2a6e38cd" providerId="ADAL" clId="{1F395DC1-E13B-4887-A155-27552DAC6319}" dt="2024-06-19T09:45:43.791" v="165" actId="47"/>
        <pc:sldMkLst>
          <pc:docMk/>
          <pc:sldMk cId="3711711620" sldId="263"/>
        </pc:sldMkLst>
      </pc:sldChg>
      <pc:sldChg chg="del">
        <pc:chgData name="Karyn Nair" userId="4f132b34-cfa0-4434-b907-ea1f2a6e38cd" providerId="ADAL" clId="{1F395DC1-E13B-4887-A155-27552DAC6319}" dt="2024-06-19T09:45:47.749" v="166" actId="47"/>
        <pc:sldMkLst>
          <pc:docMk/>
          <pc:sldMk cId="3686961153" sldId="265"/>
        </pc:sldMkLst>
      </pc:sldChg>
      <pc:sldChg chg="del">
        <pc:chgData name="Karyn Nair" userId="4f132b34-cfa0-4434-b907-ea1f2a6e38cd" providerId="ADAL" clId="{1F395DC1-E13B-4887-A155-27552DAC6319}" dt="2024-06-19T09:45:47.749" v="166" actId="47"/>
        <pc:sldMkLst>
          <pc:docMk/>
          <pc:sldMk cId="3324432291" sldId="266"/>
        </pc:sldMkLst>
      </pc:sldChg>
      <pc:sldChg chg="new">
        <pc:chgData name="Karyn Nair" userId="4f132b34-cfa0-4434-b907-ea1f2a6e38cd" providerId="ADAL" clId="{1F395DC1-E13B-4887-A155-27552DAC6319}" dt="2024-06-19T09:45:30.534" v="162" actId="680"/>
        <pc:sldMkLst>
          <pc:docMk/>
          <pc:sldMk cId="590395716" sldId="267"/>
        </pc:sldMkLst>
      </pc:sldChg>
      <pc:sldChg chg="new">
        <pc:chgData name="Karyn Nair" userId="4f132b34-cfa0-4434-b907-ea1f2a6e38cd" providerId="ADAL" clId="{1F395DC1-E13B-4887-A155-27552DAC6319}" dt="2024-06-19T09:45:39.197" v="164" actId="680"/>
        <pc:sldMkLst>
          <pc:docMk/>
          <pc:sldMk cId="1301557832" sldId="268"/>
        </pc:sldMkLst>
      </pc:sldChg>
      <pc:sldChg chg="new">
        <pc:chgData name="Karyn Nair" userId="4f132b34-cfa0-4434-b907-ea1f2a6e38cd" providerId="ADAL" clId="{1F395DC1-E13B-4887-A155-27552DAC6319}" dt="2024-06-19T09:45:51.321" v="167" actId="680"/>
        <pc:sldMkLst>
          <pc:docMk/>
          <pc:sldMk cId="2238087314" sldId="269"/>
        </pc:sldMkLst>
      </pc:sldChg>
      <pc:sldChg chg="new">
        <pc:chgData name="Karyn Nair" userId="4f132b34-cfa0-4434-b907-ea1f2a6e38cd" providerId="ADAL" clId="{1F395DC1-E13B-4887-A155-27552DAC6319}" dt="2024-06-19T09:45:57.382" v="168" actId="680"/>
        <pc:sldMkLst>
          <pc:docMk/>
          <pc:sldMk cId="2619683232" sldId="270"/>
        </pc:sldMkLst>
      </pc:sldChg>
      <pc:sldChg chg="modSp new add del mod">
        <pc:chgData name="Karyn Nair" userId="4f132b34-cfa0-4434-b907-ea1f2a6e38cd" providerId="ADAL" clId="{1F395DC1-E13B-4887-A155-27552DAC6319}" dt="2024-06-19T09:53:53.307" v="416" actId="47"/>
        <pc:sldMkLst>
          <pc:docMk/>
          <pc:sldMk cId="700355970" sldId="271"/>
        </pc:sldMkLst>
        <pc:spChg chg="mod">
          <ac:chgData name="Karyn Nair" userId="4f132b34-cfa0-4434-b907-ea1f2a6e38cd" providerId="ADAL" clId="{1F395DC1-E13B-4887-A155-27552DAC6319}" dt="2024-06-19T09:50:51.145" v="367" actId="20577"/>
          <ac:spMkLst>
            <pc:docMk/>
            <pc:sldMk cId="700355970" sldId="271"/>
            <ac:spMk id="2" creationId="{A12D00AA-AD9D-934A-A208-5F56A7B49824}"/>
          </ac:spMkLst>
        </pc:spChg>
        <pc:spChg chg="mod">
          <ac:chgData name="Karyn Nair" userId="4f132b34-cfa0-4434-b907-ea1f2a6e38cd" providerId="ADAL" clId="{1F395DC1-E13B-4887-A155-27552DAC6319}" dt="2024-06-19T09:50:44.248" v="355" actId="20577"/>
          <ac:spMkLst>
            <pc:docMk/>
            <pc:sldMk cId="700355970" sldId="271"/>
            <ac:spMk id="3" creationId="{34B224EC-B70A-5546-9205-960F36ACD921}"/>
          </ac:spMkLst>
        </pc:spChg>
        <pc:spChg chg="mod">
          <ac:chgData name="Karyn Nair" userId="4f132b34-cfa0-4434-b907-ea1f2a6e38cd" providerId="ADAL" clId="{1F395DC1-E13B-4887-A155-27552DAC6319}" dt="2024-06-19T09:50:45.806" v="358" actId="20577"/>
          <ac:spMkLst>
            <pc:docMk/>
            <pc:sldMk cId="700355970" sldId="271"/>
            <ac:spMk id="4" creationId="{3C530A6F-EEDD-8C5B-620F-BAFDEA6B55B6}"/>
          </ac:spMkLst>
        </pc:spChg>
      </pc:sldChg>
      <pc:sldChg chg="new del">
        <pc:chgData name="Karyn Nair" userId="4f132b34-cfa0-4434-b907-ea1f2a6e38cd" providerId="ADAL" clId="{1F395DC1-E13B-4887-A155-27552DAC6319}" dt="2024-06-19T14:42:08.374" v="491" actId="47"/>
        <pc:sldMkLst>
          <pc:docMk/>
          <pc:sldMk cId="1922888378" sldId="271"/>
        </pc:sldMkLst>
      </pc:sldChg>
      <pc:sldChg chg="new">
        <pc:chgData name="Karyn Nair" userId="4f132b34-cfa0-4434-b907-ea1f2a6e38cd" providerId="ADAL" clId="{1F395DC1-E13B-4887-A155-27552DAC6319}" dt="2024-06-19T14:42:11.818" v="492" actId="680"/>
        <pc:sldMkLst>
          <pc:docMk/>
          <pc:sldMk cId="2290321266" sldId="271"/>
        </pc:sldMkLst>
      </pc:sldChg>
      <pc:sldChg chg="modSp new del">
        <pc:chgData name="Karyn Nair" userId="4f132b34-cfa0-4434-b907-ea1f2a6e38cd" providerId="ADAL" clId="{1F395DC1-E13B-4887-A155-27552DAC6319}" dt="2024-06-19T11:33:32.650" v="429" actId="47"/>
        <pc:sldMkLst>
          <pc:docMk/>
          <pc:sldMk cId="2727664476" sldId="272"/>
        </pc:sldMkLst>
        <pc:spChg chg="mod">
          <ac:chgData name="Karyn Nair" userId="4f132b34-cfa0-4434-b907-ea1f2a6e38cd" providerId="ADAL" clId="{1F395DC1-E13B-4887-A155-27552DAC6319}" dt="2024-06-19T11:33:18.414" v="427"/>
          <ac:spMkLst>
            <pc:docMk/>
            <pc:sldMk cId="2727664476" sldId="272"/>
            <ac:spMk id="2" creationId="{E2516FA6-833E-5547-79E8-1680B611CC62}"/>
          </ac:spMkLst>
        </pc:spChg>
        <pc:spChg chg="mod">
          <ac:chgData name="Karyn Nair" userId="4f132b34-cfa0-4434-b907-ea1f2a6e38cd" providerId="ADAL" clId="{1F395DC1-E13B-4887-A155-27552DAC6319}" dt="2024-06-19T11:33:18.414" v="427"/>
          <ac:spMkLst>
            <pc:docMk/>
            <pc:sldMk cId="2727664476" sldId="272"/>
            <ac:spMk id="3" creationId="{2B4C6B3C-88FF-15FE-6087-EB8D13B36C3C}"/>
          </ac:spMkLst>
        </pc:spChg>
        <pc:spChg chg="mod">
          <ac:chgData name="Karyn Nair" userId="4f132b34-cfa0-4434-b907-ea1f2a6e38cd" providerId="ADAL" clId="{1F395DC1-E13B-4887-A155-27552DAC6319}" dt="2024-06-19T11:33:18.414" v="427"/>
          <ac:spMkLst>
            <pc:docMk/>
            <pc:sldMk cId="2727664476" sldId="272"/>
            <ac:spMk id="4" creationId="{7B7BA2B8-8A69-DC27-0897-90C523C77D9B}"/>
          </ac:spMkLst>
        </pc:spChg>
      </pc:sldChg>
      <pc:sldChg chg="modSp new del mod">
        <pc:chgData name="Karyn Nair" userId="4f132b34-cfa0-4434-b907-ea1f2a6e38cd" providerId="ADAL" clId="{1F395DC1-E13B-4887-A155-27552DAC6319}" dt="2024-06-19T14:42:00.466" v="488" actId="47"/>
        <pc:sldMkLst>
          <pc:docMk/>
          <pc:sldMk cId="3557983512" sldId="273"/>
        </pc:sldMkLst>
        <pc:spChg chg="mod">
          <ac:chgData name="Karyn Nair" userId="4f132b34-cfa0-4434-b907-ea1f2a6e38cd" providerId="ADAL" clId="{1F395DC1-E13B-4887-A155-27552DAC6319}" dt="2024-06-19T11:34:21.017" v="470" actId="20577"/>
          <ac:spMkLst>
            <pc:docMk/>
            <pc:sldMk cId="3557983512" sldId="273"/>
            <ac:spMk id="4" creationId="{B2A52009-ADC2-66C1-7BD3-529FE78D7996}"/>
          </ac:spMkLst>
        </pc:spChg>
      </pc:sldChg>
      <pc:sldChg chg="modSp new del mod">
        <pc:chgData name="Karyn Nair" userId="4f132b34-cfa0-4434-b907-ea1f2a6e38cd" providerId="ADAL" clId="{1F395DC1-E13B-4887-A155-27552DAC6319}" dt="2024-06-19T14:42:01.887" v="489" actId="47"/>
        <pc:sldMkLst>
          <pc:docMk/>
          <pc:sldMk cId="4219902264" sldId="274"/>
        </pc:sldMkLst>
        <pc:spChg chg="mod">
          <ac:chgData name="Karyn Nair" userId="4f132b34-cfa0-4434-b907-ea1f2a6e38cd" providerId="ADAL" clId="{1F395DC1-E13B-4887-A155-27552DAC6319}" dt="2024-06-19T14:41:46.797" v="487"/>
          <ac:spMkLst>
            <pc:docMk/>
            <pc:sldMk cId="4219902264" sldId="274"/>
            <ac:spMk id="2" creationId="{DA4F7E02-CA15-2BDD-AF5B-2004246FB50E}"/>
          </ac:spMkLst>
        </pc:spChg>
        <pc:spChg chg="mod">
          <ac:chgData name="Karyn Nair" userId="4f132b34-cfa0-4434-b907-ea1f2a6e38cd" providerId="ADAL" clId="{1F395DC1-E13B-4887-A155-27552DAC6319}" dt="2024-06-19T14:41:46.797" v="487"/>
          <ac:spMkLst>
            <pc:docMk/>
            <pc:sldMk cId="4219902264" sldId="274"/>
            <ac:spMk id="3" creationId="{66CDB114-0D36-7DF8-5E56-5335BE9E1667}"/>
          </ac:spMkLst>
        </pc:spChg>
        <pc:spChg chg="mod">
          <ac:chgData name="Karyn Nair" userId="4f132b34-cfa0-4434-b907-ea1f2a6e38cd" providerId="ADAL" clId="{1F395DC1-E13B-4887-A155-27552DAC6319}" dt="2024-06-19T14:41:46.797" v="487"/>
          <ac:spMkLst>
            <pc:docMk/>
            <pc:sldMk cId="4219902264" sldId="274"/>
            <ac:spMk id="4" creationId="{B75C89ED-4F0A-3A80-9067-10CC1C7D88E3}"/>
          </ac:spMkLst>
        </pc:spChg>
      </pc:sldChg>
      <pc:sldMasterChg chg="addSp delSp modSp mod modSldLayout">
        <pc:chgData name="Karyn Nair" userId="4f132b34-cfa0-4434-b907-ea1f2a6e38cd" providerId="ADAL" clId="{1F395DC1-E13B-4887-A155-27552DAC6319}" dt="2024-06-19T09:53:44.611" v="414" actId="14100"/>
        <pc:sldMasterMkLst>
          <pc:docMk/>
          <pc:sldMasterMk cId="156762256" sldId="2147483648"/>
        </pc:sldMasterMkLst>
        <pc:picChg chg="add mod">
          <ac:chgData name="Karyn Nair" userId="4f132b34-cfa0-4434-b907-ea1f2a6e38cd" providerId="ADAL" clId="{1F395DC1-E13B-4887-A155-27552DAC6319}" dt="2024-06-19T09:38:04.369" v="3" actId="962"/>
          <ac:picMkLst>
            <pc:docMk/>
            <pc:sldMasterMk cId="156762256" sldId="2147483648"/>
            <ac:picMk id="8" creationId="{59BE25C5-481A-D4A6-60D5-7CDA716285B6}"/>
          </ac:picMkLst>
        </pc:picChg>
        <pc:picChg chg="del">
          <ac:chgData name="Karyn Nair" userId="4f132b34-cfa0-4434-b907-ea1f2a6e38cd" providerId="ADAL" clId="{1F395DC1-E13B-4887-A155-27552DAC6319}" dt="2024-06-19T09:38:02.764" v="0" actId="478"/>
          <ac:picMkLst>
            <pc:docMk/>
            <pc:sldMasterMk cId="156762256" sldId="2147483648"/>
            <ac:picMk id="10" creationId="{C31EF78F-880B-F2B5-CE6B-3787D59B57CD}"/>
          </ac:picMkLst>
        </pc:picChg>
        <pc:sldLayoutChg chg="addSp delSp modSp mod">
          <pc:chgData name="Karyn Nair" userId="4f132b34-cfa0-4434-b907-ea1f2a6e38cd" providerId="ADAL" clId="{1F395DC1-E13B-4887-A155-27552DAC6319}" dt="2024-06-19T09:53:44.611" v="414" actId="14100"/>
          <pc:sldLayoutMkLst>
            <pc:docMk/>
            <pc:sldMasterMk cId="2214620615" sldId="2147483673"/>
            <pc:sldLayoutMk cId="2189376378" sldId="2147483672"/>
          </pc:sldLayoutMkLst>
          <pc:spChg chg="mod">
            <ac:chgData name="Karyn Nair" userId="4f132b34-cfa0-4434-b907-ea1f2a6e38cd" providerId="ADAL" clId="{1F395DC1-E13B-4887-A155-27552DAC6319}" dt="2024-06-19T09:49:59.299" v="308" actId="207"/>
            <ac:spMkLst>
              <pc:docMk/>
              <pc:sldMasterMk cId="2214620615" sldId="2147483673"/>
              <pc:sldLayoutMk cId="2189376378" sldId="2147483672"/>
              <ac:spMk id="2" creationId="{96129BD7-704F-7077-0620-98B8412C0F52}"/>
            </ac:spMkLst>
          </pc:spChg>
          <pc:spChg chg="mod">
            <ac:chgData name="Karyn Nair" userId="4f132b34-cfa0-4434-b907-ea1f2a6e38cd" providerId="ADAL" clId="{1F395DC1-E13B-4887-A155-27552DAC6319}" dt="2024-06-19T09:38:39.184" v="52" actId="207"/>
            <ac:spMkLst>
              <pc:docMk/>
              <pc:sldMasterMk cId="2214620615" sldId="2147483673"/>
              <pc:sldLayoutMk cId="2189376378" sldId="2147483672"/>
              <ac:spMk id="3" creationId="{ED96941D-772F-FDF3-75D9-E38A8FFEA4FE}"/>
            </ac:spMkLst>
          </pc:spChg>
          <pc:spChg chg="add del mod">
            <ac:chgData name="Karyn Nair" userId="4f132b34-cfa0-4434-b907-ea1f2a6e38cd" providerId="ADAL" clId="{1F395DC1-E13B-4887-A155-27552DAC6319}" dt="2024-06-19T09:48:49.575" v="284" actId="478"/>
            <ac:spMkLst>
              <pc:docMk/>
              <pc:sldMasterMk cId="2214620615" sldId="2147483673"/>
              <pc:sldLayoutMk cId="2189376378" sldId="2147483672"/>
              <ac:spMk id="7" creationId="{F837871E-999C-CC63-E811-E0E3A68244E8}"/>
            </ac:spMkLst>
          </pc:spChg>
          <pc:spChg chg="add del">
            <ac:chgData name="Karyn Nair" userId="4f132b34-cfa0-4434-b907-ea1f2a6e38cd" providerId="ADAL" clId="{1F395DC1-E13B-4887-A155-27552DAC6319}" dt="2024-06-19T09:49:04.825" v="285" actId="11529"/>
            <ac:spMkLst>
              <pc:docMk/>
              <pc:sldMasterMk cId="2214620615" sldId="2147483673"/>
              <pc:sldLayoutMk cId="2189376378" sldId="2147483672"/>
              <ac:spMk id="8" creationId="{94479CC5-D6BB-C3EF-3023-675148D0E9B4}"/>
            </ac:spMkLst>
          </pc:spChg>
          <pc:spChg chg="add del mod">
            <ac:chgData name="Karyn Nair" userId="4f132b34-cfa0-4434-b907-ea1f2a6e38cd" providerId="ADAL" clId="{1F395DC1-E13B-4887-A155-27552DAC6319}" dt="2024-06-19T09:52:26.832" v="374" actId="478"/>
            <ac:spMkLst>
              <pc:docMk/>
              <pc:sldMasterMk cId="2214620615" sldId="2147483673"/>
              <pc:sldLayoutMk cId="2189376378" sldId="2147483672"/>
              <ac:spMk id="9" creationId="{F422DD67-807F-B493-0CFD-32195562F327}"/>
            </ac:spMkLst>
          </pc:spChg>
          <pc:spChg chg="add del">
            <ac:chgData name="Karyn Nair" userId="4f132b34-cfa0-4434-b907-ea1f2a6e38cd" providerId="ADAL" clId="{1F395DC1-E13B-4887-A155-27552DAC6319}" dt="2024-06-19T09:52:41.031" v="375" actId="11529"/>
            <ac:spMkLst>
              <pc:docMk/>
              <pc:sldMasterMk cId="2214620615" sldId="2147483673"/>
              <pc:sldLayoutMk cId="2189376378" sldId="2147483672"/>
              <ac:spMk id="10" creationId="{3341523A-08CC-335F-CECA-D861AA3ABB5D}"/>
            </ac:spMkLst>
          </pc:spChg>
          <pc:spChg chg="add mod">
            <ac:chgData name="Karyn Nair" userId="4f132b34-cfa0-4434-b907-ea1f2a6e38cd" providerId="ADAL" clId="{1F395DC1-E13B-4887-A155-27552DAC6319}" dt="2024-06-19T09:53:44.611" v="414" actId="14100"/>
            <ac:spMkLst>
              <pc:docMk/>
              <pc:sldMasterMk cId="2214620615" sldId="2147483673"/>
              <pc:sldLayoutMk cId="2189376378" sldId="2147483672"/>
              <ac:spMk id="11" creationId="{C69C5554-29A3-9817-B788-7ED4E1A84826}"/>
            </ac:spMkLst>
          </pc:spChg>
        </pc:sldLayoutChg>
      </pc:sldMasterChg>
      <pc:sldMasterChg chg="addSp delSp modSp mod modSldLayout">
        <pc:chgData name="Karyn Nair" userId="4f132b34-cfa0-4434-b907-ea1f2a6e38cd" providerId="ADAL" clId="{1F395DC1-E13B-4887-A155-27552DAC6319}" dt="2024-06-19T09:44:54.637" v="161"/>
        <pc:sldMasterMkLst>
          <pc:docMk/>
          <pc:sldMasterMk cId="3823803784" sldId="2147483660"/>
        </pc:sldMasterMkLst>
        <pc:picChg chg="add mod">
          <ac:chgData name="Karyn Nair" userId="4f132b34-cfa0-4434-b907-ea1f2a6e38cd" providerId="ADAL" clId="{1F395DC1-E13B-4887-A155-27552DAC6319}" dt="2024-06-19T09:42:10.726" v="57" actId="962"/>
          <ac:picMkLst>
            <pc:docMk/>
            <pc:sldMasterMk cId="3823803784" sldId="2147483660"/>
            <ac:picMk id="8" creationId="{12BE782B-86E9-63D6-F591-8C2C52ADFFD7}"/>
          </ac:picMkLst>
        </pc:picChg>
        <pc:picChg chg="del">
          <ac:chgData name="Karyn Nair" userId="4f132b34-cfa0-4434-b907-ea1f2a6e38cd" providerId="ADAL" clId="{1F395DC1-E13B-4887-A155-27552DAC6319}" dt="2024-06-19T09:41:59.889" v="54" actId="478"/>
          <ac:picMkLst>
            <pc:docMk/>
            <pc:sldMasterMk cId="3823803784" sldId="2147483660"/>
            <ac:picMk id="14" creationId="{851B0194-1713-19AA-14CF-AA11EB975498}"/>
          </ac:picMkLst>
        </pc:picChg>
        <pc:sldLayoutChg chg="modSp mod">
          <pc:chgData name="Karyn Nair" userId="4f132b34-cfa0-4434-b907-ea1f2a6e38cd" providerId="ADAL" clId="{1F395DC1-E13B-4887-A155-27552DAC6319}" dt="2024-06-19T09:43:18.578" v="107" actId="14100"/>
          <pc:sldLayoutMkLst>
            <pc:docMk/>
            <pc:sldMasterMk cId="3823803784" sldId="2147483660"/>
            <pc:sldLayoutMk cId="968021767" sldId="2147483661"/>
          </pc:sldLayoutMkLst>
          <pc:spChg chg="mod">
            <ac:chgData name="Karyn Nair" userId="4f132b34-cfa0-4434-b907-ea1f2a6e38cd" providerId="ADAL" clId="{1F395DC1-E13B-4887-A155-27552DAC6319}" dt="2024-06-19T09:43:18.578" v="107" actId="14100"/>
            <ac:spMkLst>
              <pc:docMk/>
              <pc:sldMasterMk cId="3823803784" sldId="2147483660"/>
              <pc:sldLayoutMk cId="968021767" sldId="2147483661"/>
              <ac:spMk id="9" creationId="{9D377A2F-B240-3780-22BE-742424265335}"/>
            </ac:spMkLst>
          </pc:spChg>
        </pc:sldLayoutChg>
        <pc:sldLayoutChg chg="addSp delSp modSp mod">
          <pc:chgData name="Karyn Nair" userId="4f132b34-cfa0-4434-b907-ea1f2a6e38cd" providerId="ADAL" clId="{1F395DC1-E13B-4887-A155-27552DAC6319}" dt="2024-06-19T09:44:54.637" v="161"/>
          <pc:sldLayoutMkLst>
            <pc:docMk/>
            <pc:sldMasterMk cId="3823803784" sldId="2147483660"/>
            <pc:sldLayoutMk cId="3268341739" sldId="2147483662"/>
          </pc:sldLayoutMkLst>
          <pc:spChg chg="add del mod">
            <ac:chgData name="Karyn Nair" userId="4f132b34-cfa0-4434-b907-ea1f2a6e38cd" providerId="ADAL" clId="{1F395DC1-E13B-4887-A155-27552DAC6319}" dt="2024-06-19T09:44:52.502" v="160" actId="478"/>
            <ac:spMkLst>
              <pc:docMk/>
              <pc:sldMasterMk cId="3823803784" sldId="2147483660"/>
              <pc:sldLayoutMk cId="3268341739" sldId="2147483662"/>
              <ac:spMk id="2" creationId="{A521AFA8-5547-4926-F0CE-22294D71EFD6}"/>
            </ac:spMkLst>
          </pc:spChg>
          <pc:spChg chg="add mod">
            <ac:chgData name="Karyn Nair" userId="4f132b34-cfa0-4434-b907-ea1f2a6e38cd" providerId="ADAL" clId="{1F395DC1-E13B-4887-A155-27552DAC6319}" dt="2024-06-19T09:44:54.637" v="161"/>
            <ac:spMkLst>
              <pc:docMk/>
              <pc:sldMasterMk cId="3823803784" sldId="2147483660"/>
              <pc:sldLayoutMk cId="3268341739" sldId="2147483662"/>
              <ac:spMk id="3" creationId="{3BB7D713-1485-7134-D7F7-3CE467C699F0}"/>
            </ac:spMkLst>
          </pc:spChg>
          <pc:spChg chg="del mod">
            <ac:chgData name="Karyn Nair" userId="4f132b34-cfa0-4434-b907-ea1f2a6e38cd" providerId="ADAL" clId="{1F395DC1-E13B-4887-A155-27552DAC6319}" dt="2024-06-19T09:44:18.504" v="158" actId="478"/>
            <ac:spMkLst>
              <pc:docMk/>
              <pc:sldMasterMk cId="3823803784" sldId="2147483660"/>
              <pc:sldLayoutMk cId="3268341739" sldId="2147483662"/>
              <ac:spMk id="16" creationId="{15354EA0-36B8-6E4A-13DD-7E5442EEA728}"/>
            </ac:spMkLst>
          </pc:spChg>
        </pc:sldLayoutChg>
      </pc:sldMasterChg>
      <pc:sldMasterChg chg="addSp delSp modSp add mod addSldLayout modSldLayout">
        <pc:chgData name="Karyn Nair" userId="4f132b34-cfa0-4434-b907-ea1f2a6e38cd" providerId="ADAL" clId="{1F395DC1-E13B-4887-A155-27552DAC6319}" dt="2024-06-19T11:32:56.173" v="421" actId="962"/>
        <pc:sldMasterMkLst>
          <pc:docMk/>
          <pc:sldMasterMk cId="2214620615" sldId="2147483673"/>
        </pc:sldMasterMkLst>
        <pc:picChg chg="del">
          <ac:chgData name="Karyn Nair" userId="4f132b34-cfa0-4434-b907-ea1f2a6e38cd" providerId="ADAL" clId="{1F395DC1-E13B-4887-A155-27552DAC6319}" dt="2024-06-19T11:32:46.001" v="418" actId="478"/>
          <ac:picMkLst>
            <pc:docMk/>
            <pc:sldMasterMk cId="2214620615" sldId="2147483673"/>
            <ac:picMk id="8" creationId="{59BE25C5-481A-D4A6-60D5-7CDA716285B6}"/>
          </ac:picMkLst>
        </pc:picChg>
        <pc:picChg chg="add mod">
          <ac:chgData name="Karyn Nair" userId="4f132b34-cfa0-4434-b907-ea1f2a6e38cd" providerId="ADAL" clId="{1F395DC1-E13B-4887-A155-27552DAC6319}" dt="2024-06-19T11:32:56.173" v="421" actId="962"/>
          <ac:picMkLst>
            <pc:docMk/>
            <pc:sldMasterMk cId="2214620615" sldId="2147483673"/>
            <ac:picMk id="9" creationId="{C139B39C-D1AA-1B29-DD3C-67FC73746CA1}"/>
          </ac:picMkLst>
        </pc:picChg>
        <pc:sldLayoutChg chg="add mod replId">
          <pc:chgData name="Karyn Nair" userId="4f132b34-cfa0-4434-b907-ea1f2a6e38cd" providerId="ADAL" clId="{1F395DC1-E13B-4887-A155-27552DAC6319}" dt="2024-06-19T11:32:43.587" v="417" actId="2890"/>
          <pc:sldLayoutMkLst>
            <pc:docMk/>
            <pc:sldMasterMk cId="2214620615" sldId="2147483673"/>
            <pc:sldLayoutMk cId="3951553828" sldId="2147483674"/>
          </pc:sldLayoutMkLst>
        </pc:sldLayoutChg>
        <pc:sldLayoutChg chg="add mod replId">
          <pc:chgData name="Karyn Nair" userId="4f132b34-cfa0-4434-b907-ea1f2a6e38cd" providerId="ADAL" clId="{1F395DC1-E13B-4887-A155-27552DAC6319}" dt="2024-06-19T11:32:43.587" v="417" actId="2890"/>
          <pc:sldLayoutMkLst>
            <pc:docMk/>
            <pc:sldMasterMk cId="2214620615" sldId="2147483673"/>
            <pc:sldLayoutMk cId="3270006344" sldId="2147483675"/>
          </pc:sldLayoutMkLst>
        </pc:sldLayoutChg>
        <pc:sldLayoutChg chg="add mod replId">
          <pc:chgData name="Karyn Nair" userId="4f132b34-cfa0-4434-b907-ea1f2a6e38cd" providerId="ADAL" clId="{1F395DC1-E13B-4887-A155-27552DAC6319}" dt="2024-06-19T11:32:43.587" v="417" actId="2890"/>
          <pc:sldLayoutMkLst>
            <pc:docMk/>
            <pc:sldMasterMk cId="2214620615" sldId="2147483673"/>
            <pc:sldLayoutMk cId="2883620356" sldId="2147483676"/>
          </pc:sldLayoutMkLst>
        </pc:sldLayoutChg>
        <pc:sldLayoutChg chg="add mod replId">
          <pc:chgData name="Karyn Nair" userId="4f132b34-cfa0-4434-b907-ea1f2a6e38cd" providerId="ADAL" clId="{1F395DC1-E13B-4887-A155-27552DAC6319}" dt="2024-06-19T11:32:43.587" v="417" actId="2890"/>
          <pc:sldLayoutMkLst>
            <pc:docMk/>
            <pc:sldMasterMk cId="2214620615" sldId="2147483673"/>
            <pc:sldLayoutMk cId="937293210" sldId="2147483677"/>
          </pc:sldLayoutMkLst>
        </pc:sldLayoutChg>
        <pc:sldLayoutChg chg="add mod replId">
          <pc:chgData name="Karyn Nair" userId="4f132b34-cfa0-4434-b907-ea1f2a6e38cd" providerId="ADAL" clId="{1F395DC1-E13B-4887-A155-27552DAC6319}" dt="2024-06-19T11:32:43.587" v="417" actId="2890"/>
          <pc:sldLayoutMkLst>
            <pc:docMk/>
            <pc:sldMasterMk cId="2214620615" sldId="2147483673"/>
            <pc:sldLayoutMk cId="3758591358" sldId="2147483678"/>
          </pc:sldLayoutMkLst>
        </pc:sldLayoutChg>
        <pc:sldLayoutChg chg="add mod replId">
          <pc:chgData name="Karyn Nair" userId="4f132b34-cfa0-4434-b907-ea1f2a6e38cd" providerId="ADAL" clId="{1F395DC1-E13B-4887-A155-27552DAC6319}" dt="2024-06-19T11:32:43.587" v="417" actId="2890"/>
          <pc:sldLayoutMkLst>
            <pc:docMk/>
            <pc:sldMasterMk cId="2214620615" sldId="2147483673"/>
            <pc:sldLayoutMk cId="1289841488" sldId="2147483679"/>
          </pc:sldLayoutMkLst>
        </pc:sldLayoutChg>
        <pc:sldLayoutChg chg="add mod replId">
          <pc:chgData name="Karyn Nair" userId="4f132b34-cfa0-4434-b907-ea1f2a6e38cd" providerId="ADAL" clId="{1F395DC1-E13B-4887-A155-27552DAC6319}" dt="2024-06-19T11:32:43.587" v="417" actId="2890"/>
          <pc:sldLayoutMkLst>
            <pc:docMk/>
            <pc:sldMasterMk cId="2214620615" sldId="2147483673"/>
            <pc:sldLayoutMk cId="2761816646" sldId="2147483680"/>
          </pc:sldLayoutMkLst>
        </pc:sldLayoutChg>
        <pc:sldLayoutChg chg="add mod replId">
          <pc:chgData name="Karyn Nair" userId="4f132b34-cfa0-4434-b907-ea1f2a6e38cd" providerId="ADAL" clId="{1F395DC1-E13B-4887-A155-27552DAC6319}" dt="2024-06-19T11:32:43.587" v="417" actId="2890"/>
          <pc:sldLayoutMkLst>
            <pc:docMk/>
            <pc:sldMasterMk cId="2214620615" sldId="2147483673"/>
            <pc:sldLayoutMk cId="2573942931" sldId="2147483681"/>
          </pc:sldLayoutMkLst>
        </pc:sldLayoutChg>
        <pc:sldLayoutChg chg="add mod replId">
          <pc:chgData name="Karyn Nair" userId="4f132b34-cfa0-4434-b907-ea1f2a6e38cd" providerId="ADAL" clId="{1F395DC1-E13B-4887-A155-27552DAC6319}" dt="2024-06-19T11:32:43.587" v="417" actId="2890"/>
          <pc:sldLayoutMkLst>
            <pc:docMk/>
            <pc:sldMasterMk cId="2214620615" sldId="2147483673"/>
            <pc:sldLayoutMk cId="679285897" sldId="2147483682"/>
          </pc:sldLayoutMkLst>
        </pc:sldLayoutChg>
        <pc:sldLayoutChg chg="add mod replId">
          <pc:chgData name="Karyn Nair" userId="4f132b34-cfa0-4434-b907-ea1f2a6e38cd" providerId="ADAL" clId="{1F395DC1-E13B-4887-A155-27552DAC6319}" dt="2024-06-19T11:32:43.587" v="417" actId="2890"/>
          <pc:sldLayoutMkLst>
            <pc:docMk/>
            <pc:sldMasterMk cId="2214620615" sldId="2147483673"/>
            <pc:sldLayoutMk cId="3267991431" sldId="2147483683"/>
          </pc:sldLayoutMkLst>
        </pc:sldLayoutChg>
        <pc:sldLayoutChg chg="add mod replId">
          <pc:chgData name="Karyn Nair" userId="4f132b34-cfa0-4434-b907-ea1f2a6e38cd" providerId="ADAL" clId="{1F395DC1-E13B-4887-A155-27552DAC6319}" dt="2024-06-19T11:32:43.587" v="417" actId="2890"/>
          <pc:sldLayoutMkLst>
            <pc:docMk/>
            <pc:sldMasterMk cId="2214620615" sldId="2147483673"/>
            <pc:sldLayoutMk cId="1037821446" sldId="2147483684"/>
          </pc:sldLayoutMkLst>
        </pc:sldLayoutChg>
        <pc:sldLayoutChg chg="add mod replId">
          <pc:chgData name="Karyn Nair" userId="4f132b34-cfa0-4434-b907-ea1f2a6e38cd" providerId="ADAL" clId="{1F395DC1-E13B-4887-A155-27552DAC6319}" dt="2024-06-19T11:32:43.587" v="417" actId="2890"/>
          <pc:sldLayoutMkLst>
            <pc:docMk/>
            <pc:sldMasterMk cId="2214620615" sldId="2147483673"/>
            <pc:sldLayoutMk cId="955273200" sldId="2147483685"/>
          </pc:sldLayoutMkLst>
        </pc:sldLayoutChg>
      </pc:sldMasterChg>
      <pc:sldMasterChg chg="addSp delSp modSp add mod addSldLayout modSldLayout">
        <pc:chgData name="Karyn Nair" userId="4f132b34-cfa0-4434-b907-ea1f2a6e38cd" providerId="ADAL" clId="{1F395DC1-E13B-4887-A155-27552DAC6319}" dt="2024-06-19T11:33:08.417" v="426" actId="962"/>
        <pc:sldMasterMkLst>
          <pc:docMk/>
          <pc:sldMasterMk cId="3186860850" sldId="2147483686"/>
        </pc:sldMasterMkLst>
        <pc:picChg chg="add mod">
          <ac:chgData name="Karyn Nair" userId="4f132b34-cfa0-4434-b907-ea1f2a6e38cd" providerId="ADAL" clId="{1F395DC1-E13B-4887-A155-27552DAC6319}" dt="2024-06-19T11:33:08.417" v="426" actId="962"/>
          <ac:picMkLst>
            <pc:docMk/>
            <pc:sldMasterMk cId="3186860850" sldId="2147483686"/>
            <ac:picMk id="8" creationId="{30F024A4-5C63-B772-C148-A404470E1956}"/>
          </ac:picMkLst>
        </pc:picChg>
        <pc:picChg chg="del">
          <ac:chgData name="Karyn Nair" userId="4f132b34-cfa0-4434-b907-ea1f2a6e38cd" providerId="ADAL" clId="{1F395DC1-E13B-4887-A155-27552DAC6319}" dt="2024-06-19T11:33:03.731" v="423" actId="478"/>
          <ac:picMkLst>
            <pc:docMk/>
            <pc:sldMasterMk cId="3186860850" sldId="2147483686"/>
            <ac:picMk id="9" creationId="{C139B39C-D1AA-1B29-DD3C-67FC73746CA1}"/>
          </ac:picMkLst>
        </pc:picChg>
        <pc:sldLayoutChg chg="add mod replId">
          <pc:chgData name="Karyn Nair" userId="4f132b34-cfa0-4434-b907-ea1f2a6e38cd" providerId="ADAL" clId="{1F395DC1-E13B-4887-A155-27552DAC6319}" dt="2024-06-19T11:33:01.670" v="422" actId="2890"/>
          <pc:sldLayoutMkLst>
            <pc:docMk/>
            <pc:sldMasterMk cId="3186860850" sldId="2147483686"/>
            <pc:sldLayoutMk cId="1587848670" sldId="2147483687"/>
          </pc:sldLayoutMkLst>
        </pc:sldLayoutChg>
        <pc:sldLayoutChg chg="add mod replId">
          <pc:chgData name="Karyn Nair" userId="4f132b34-cfa0-4434-b907-ea1f2a6e38cd" providerId="ADAL" clId="{1F395DC1-E13B-4887-A155-27552DAC6319}" dt="2024-06-19T11:33:01.670" v="422" actId="2890"/>
          <pc:sldLayoutMkLst>
            <pc:docMk/>
            <pc:sldMasterMk cId="3186860850" sldId="2147483686"/>
            <pc:sldLayoutMk cId="98862073" sldId="2147483688"/>
          </pc:sldLayoutMkLst>
        </pc:sldLayoutChg>
        <pc:sldLayoutChg chg="add mod replId">
          <pc:chgData name="Karyn Nair" userId="4f132b34-cfa0-4434-b907-ea1f2a6e38cd" providerId="ADAL" clId="{1F395DC1-E13B-4887-A155-27552DAC6319}" dt="2024-06-19T11:33:01.670" v="422" actId="2890"/>
          <pc:sldLayoutMkLst>
            <pc:docMk/>
            <pc:sldMasterMk cId="3186860850" sldId="2147483686"/>
            <pc:sldLayoutMk cId="613428170" sldId="2147483689"/>
          </pc:sldLayoutMkLst>
        </pc:sldLayoutChg>
        <pc:sldLayoutChg chg="add mod replId">
          <pc:chgData name="Karyn Nair" userId="4f132b34-cfa0-4434-b907-ea1f2a6e38cd" providerId="ADAL" clId="{1F395DC1-E13B-4887-A155-27552DAC6319}" dt="2024-06-19T11:33:01.670" v="422" actId="2890"/>
          <pc:sldLayoutMkLst>
            <pc:docMk/>
            <pc:sldMasterMk cId="3186860850" sldId="2147483686"/>
            <pc:sldLayoutMk cId="97817339" sldId="2147483690"/>
          </pc:sldLayoutMkLst>
        </pc:sldLayoutChg>
        <pc:sldLayoutChg chg="add mod replId">
          <pc:chgData name="Karyn Nair" userId="4f132b34-cfa0-4434-b907-ea1f2a6e38cd" providerId="ADAL" clId="{1F395DC1-E13B-4887-A155-27552DAC6319}" dt="2024-06-19T11:33:01.670" v="422" actId="2890"/>
          <pc:sldLayoutMkLst>
            <pc:docMk/>
            <pc:sldMasterMk cId="3186860850" sldId="2147483686"/>
            <pc:sldLayoutMk cId="2662056595" sldId="2147483691"/>
          </pc:sldLayoutMkLst>
        </pc:sldLayoutChg>
        <pc:sldLayoutChg chg="add mod replId">
          <pc:chgData name="Karyn Nair" userId="4f132b34-cfa0-4434-b907-ea1f2a6e38cd" providerId="ADAL" clId="{1F395DC1-E13B-4887-A155-27552DAC6319}" dt="2024-06-19T11:33:01.670" v="422" actId="2890"/>
          <pc:sldLayoutMkLst>
            <pc:docMk/>
            <pc:sldMasterMk cId="3186860850" sldId="2147483686"/>
            <pc:sldLayoutMk cId="3037620919" sldId="2147483692"/>
          </pc:sldLayoutMkLst>
        </pc:sldLayoutChg>
        <pc:sldLayoutChg chg="add mod replId">
          <pc:chgData name="Karyn Nair" userId="4f132b34-cfa0-4434-b907-ea1f2a6e38cd" providerId="ADAL" clId="{1F395DC1-E13B-4887-A155-27552DAC6319}" dt="2024-06-19T11:33:01.670" v="422" actId="2890"/>
          <pc:sldLayoutMkLst>
            <pc:docMk/>
            <pc:sldMasterMk cId="3186860850" sldId="2147483686"/>
            <pc:sldLayoutMk cId="111076620" sldId="2147483693"/>
          </pc:sldLayoutMkLst>
        </pc:sldLayoutChg>
        <pc:sldLayoutChg chg="add mod replId">
          <pc:chgData name="Karyn Nair" userId="4f132b34-cfa0-4434-b907-ea1f2a6e38cd" providerId="ADAL" clId="{1F395DC1-E13B-4887-A155-27552DAC6319}" dt="2024-06-19T11:33:01.670" v="422" actId="2890"/>
          <pc:sldLayoutMkLst>
            <pc:docMk/>
            <pc:sldMasterMk cId="3186860850" sldId="2147483686"/>
            <pc:sldLayoutMk cId="2570184701" sldId="2147483694"/>
          </pc:sldLayoutMkLst>
        </pc:sldLayoutChg>
        <pc:sldLayoutChg chg="add mod replId">
          <pc:chgData name="Karyn Nair" userId="4f132b34-cfa0-4434-b907-ea1f2a6e38cd" providerId="ADAL" clId="{1F395DC1-E13B-4887-A155-27552DAC6319}" dt="2024-06-19T11:33:01.670" v="422" actId="2890"/>
          <pc:sldLayoutMkLst>
            <pc:docMk/>
            <pc:sldMasterMk cId="3186860850" sldId="2147483686"/>
            <pc:sldLayoutMk cId="2633270100" sldId="2147483695"/>
          </pc:sldLayoutMkLst>
        </pc:sldLayoutChg>
        <pc:sldLayoutChg chg="add mod replId">
          <pc:chgData name="Karyn Nair" userId="4f132b34-cfa0-4434-b907-ea1f2a6e38cd" providerId="ADAL" clId="{1F395DC1-E13B-4887-A155-27552DAC6319}" dt="2024-06-19T11:33:01.670" v="422" actId="2890"/>
          <pc:sldLayoutMkLst>
            <pc:docMk/>
            <pc:sldMasterMk cId="3186860850" sldId="2147483686"/>
            <pc:sldLayoutMk cId="4163794611" sldId="2147483696"/>
          </pc:sldLayoutMkLst>
        </pc:sldLayoutChg>
        <pc:sldLayoutChg chg="add mod replId">
          <pc:chgData name="Karyn Nair" userId="4f132b34-cfa0-4434-b907-ea1f2a6e38cd" providerId="ADAL" clId="{1F395DC1-E13B-4887-A155-27552DAC6319}" dt="2024-06-19T11:33:01.670" v="422" actId="2890"/>
          <pc:sldLayoutMkLst>
            <pc:docMk/>
            <pc:sldMasterMk cId="3186860850" sldId="2147483686"/>
            <pc:sldLayoutMk cId="1796263663" sldId="2147483697"/>
          </pc:sldLayoutMkLst>
        </pc:sldLayoutChg>
        <pc:sldLayoutChg chg="add mod replId">
          <pc:chgData name="Karyn Nair" userId="4f132b34-cfa0-4434-b907-ea1f2a6e38cd" providerId="ADAL" clId="{1F395DC1-E13B-4887-A155-27552DAC6319}" dt="2024-06-19T11:33:01.670" v="422" actId="2890"/>
          <pc:sldLayoutMkLst>
            <pc:docMk/>
            <pc:sldMasterMk cId="3186860850" sldId="2147483686"/>
            <pc:sldLayoutMk cId="4198790017" sldId="214748369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647DBD-A5CF-A530-0146-1D5CB11236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AC5389-7DEC-87A9-9CAD-4E463CB2CA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9E41-1A48-4412-B6C8-B8D3D1B4E217}" type="datetimeFigureOut">
              <a:rPr lang="en-MY" smtClean="0"/>
              <a:t>19/6/2024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3868C0-7115-C49D-3638-760A9C7F02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4E7CB-7225-3C4D-3CFD-50F9A9FEA7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30ECF-8BAB-4278-87C1-8634CF051EC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96644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1B91E-7ACE-7E6B-EDCE-3FBB369B4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21D3B-C5B9-4DA7-8F1F-09AF41622A79}" type="datetimeFigureOut">
              <a:rPr lang="en-MY" smtClean="0"/>
              <a:t>19/6/2024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ECAF6-6ADC-583D-828C-F86B958D9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E9C87-807E-4B8E-1EF1-5DA0684A7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07C9-69E3-4D60-8D46-B8A60415EE23}" type="slidenum">
              <a:rPr lang="en-MY" smtClean="0"/>
              <a:t>‹#›</a:t>
            </a:fld>
            <a:endParaRPr lang="en-MY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129BD7-704F-7077-0620-98B8412C0F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3352" y="2417576"/>
            <a:ext cx="8488295" cy="481072"/>
          </a:xfrm>
          <a:prstGeom prst="rect">
            <a:avLst/>
          </a:prstGeom>
          <a:noFill/>
        </p:spPr>
        <p:txBody>
          <a:bodyPr anchor="t"/>
          <a:lstStyle>
            <a:lvl1pPr algn="ctr"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Paper No.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96941D-772F-FDF3-75D9-E38A8FFEA4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73352" y="4510782"/>
            <a:ext cx="8488295" cy="37306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Author, Company and/or Logo Information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69C5554-29A3-9817-B788-7ED4E1A848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82751" y="2925762"/>
            <a:ext cx="8494522" cy="15547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rgbClr val="D2E877"/>
                </a:solidFill>
              </a:defRPr>
            </a:lvl1pPr>
          </a:lstStyle>
          <a:p>
            <a:pPr lvl="0"/>
            <a:r>
              <a:rPr lang="en-US" sz="3000" b="1" dirty="0"/>
              <a:t>Paper Title</a:t>
            </a:r>
          </a:p>
        </p:txBody>
      </p:sp>
    </p:spTree>
    <p:extLst>
      <p:ext uri="{BB962C8B-B14F-4D97-AF65-F5344CB8AC3E}">
        <p14:creationId xmlns:p14="http://schemas.microsoft.com/office/powerpoint/2010/main" val="3951553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596B5-BBA7-D3AB-A6BB-D5B95011A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4B7A7E-6019-42A1-A36C-B0C3A6AEEE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7841A6-052F-4644-AFC2-6953FD2DA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74C4C0-F6F6-CD03-0129-3E3FFB429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21D3B-C5B9-4DA7-8F1F-09AF41622A79}" type="datetimeFigureOut">
              <a:rPr lang="en-MY" smtClean="0"/>
              <a:t>19/6/2024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6FD96-9B1D-D86D-E4D5-9CDAA3706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098DD-A4E6-C081-1B1D-DC6622339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07C9-69E3-4D60-8D46-B8A60415EE2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6799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FA2EB-63D8-B1C2-869B-9BDD93626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89C471-D671-6C73-E1FA-A7BFC1EB3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56286-7319-13A5-5A44-1EF797F26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21D3B-C5B9-4DA7-8F1F-09AF41622A79}" type="datetimeFigureOut">
              <a:rPr lang="en-MY" smtClean="0"/>
              <a:t>19/6/2024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6DAF6-BD87-DFA7-3315-F6AEFF7F8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D24C4-B37B-0DDD-1251-41F85EF32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07C9-69E3-4D60-8D46-B8A60415EE2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37821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4F188-F192-4B82-CAC1-F1C79EC48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E7615A-3B7D-6686-6640-602FD0A4F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B94D2-255D-89EF-9300-62A7A6C51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21D3B-C5B9-4DA7-8F1F-09AF41622A79}" type="datetimeFigureOut">
              <a:rPr lang="en-MY" smtClean="0"/>
              <a:t>19/6/2024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BC626-C9E2-CE83-6B74-8B226AE83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89D77-9C64-A82A-3AA8-8BA40680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07C9-69E3-4D60-8D46-B8A60415EE2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55273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1B91E-7ACE-7E6B-EDCE-3FBB369B4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21D3B-C5B9-4DA7-8F1F-09AF41622A79}" type="datetimeFigureOut">
              <a:rPr lang="en-MY" smtClean="0"/>
              <a:t>19/6/2024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ECAF6-6ADC-583D-828C-F86B958D9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E9C87-807E-4B8E-1EF1-5DA0684A7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07C9-69E3-4D60-8D46-B8A60415EE23}" type="slidenum">
              <a:rPr lang="en-MY" smtClean="0"/>
              <a:t>‹#›</a:t>
            </a:fld>
            <a:endParaRPr lang="en-MY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129BD7-704F-7077-0620-98B8412C0F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3352" y="2417576"/>
            <a:ext cx="8488295" cy="481072"/>
          </a:xfrm>
          <a:prstGeom prst="rect">
            <a:avLst/>
          </a:prstGeom>
          <a:noFill/>
        </p:spPr>
        <p:txBody>
          <a:bodyPr anchor="t"/>
          <a:lstStyle>
            <a:lvl1pPr algn="ctr"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Paper No.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96941D-772F-FDF3-75D9-E38A8FFEA4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73352" y="4510782"/>
            <a:ext cx="8488295" cy="37306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Author, Company and/or Logo Information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69C5554-29A3-9817-B788-7ED4E1A848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82751" y="2925762"/>
            <a:ext cx="8494522" cy="15547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rgbClr val="D2E877"/>
                </a:solidFill>
              </a:defRPr>
            </a:lvl1pPr>
          </a:lstStyle>
          <a:p>
            <a:pPr lvl="0"/>
            <a:r>
              <a:rPr lang="en-US" sz="3000" b="1" dirty="0"/>
              <a:t>Paper Title</a:t>
            </a:r>
          </a:p>
        </p:txBody>
      </p:sp>
    </p:spTree>
    <p:extLst>
      <p:ext uri="{BB962C8B-B14F-4D97-AF65-F5344CB8AC3E}">
        <p14:creationId xmlns:p14="http://schemas.microsoft.com/office/powerpoint/2010/main" val="2189376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54B2AEA3-8784-39C0-914D-B80521CC8E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9100" y="1058863"/>
            <a:ext cx="11366500" cy="4376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One-Column Format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D533FC7-3819-8ACF-3022-29177A3744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1800" y="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Slide </a:t>
            </a:r>
            <a:fld id="{E9BF5065-6725-49C6-9084-9934812C01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377A2F-B240-3780-22BE-742424265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49" y="136525"/>
            <a:ext cx="7476951" cy="57590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68021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04E59A9-D638-499A-261D-214F72EF2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51DCAA-6C0E-1F45-7EB3-74396A10D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0F5960E-A048-5133-0D7B-82B449EE0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1800" y="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Slide </a:t>
            </a:r>
            <a:fld id="{E9BF5065-6725-49C6-9084-9934812C01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6A73405-194D-3AC6-6297-640ADC4E26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9900" y="1058863"/>
            <a:ext cx="5588000" cy="4376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Two-Column Format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84E01E4-9C81-E8C7-E21E-826C0C57A3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058863"/>
            <a:ext cx="5588000" cy="4376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Two-Column Format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BB7D713-1485-7134-D7F7-3CE467C69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49" y="136525"/>
            <a:ext cx="7476951" cy="57590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68341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34F04C9-D3D1-31D9-9DF2-68F0117EB4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09688"/>
            <a:ext cx="9144000" cy="541337"/>
          </a:xfrm>
          <a:prstGeom prst="rect">
            <a:avLst/>
          </a:prstGeom>
        </p:spPr>
        <p:txBody>
          <a:bodyPr anchor="t"/>
          <a:lstStyle>
            <a:lvl1pPr algn="ctr">
              <a:defRPr sz="2800" b="1" baseline="0">
                <a:latin typeface="+mn-lt"/>
              </a:defRPr>
            </a:lvl1pPr>
          </a:lstStyle>
          <a:p>
            <a:r>
              <a:rPr lang="en-US" dirty="0"/>
              <a:t>Acknowledgements / Thank You / Questions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1445717-33B6-E743-36A0-FE3B8F3487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500" y="2120901"/>
            <a:ext cx="11036300" cy="41274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One-Column Format</a:t>
            </a:r>
          </a:p>
        </p:txBody>
      </p:sp>
    </p:spTree>
    <p:extLst>
      <p:ext uri="{BB962C8B-B14F-4D97-AF65-F5344CB8AC3E}">
        <p14:creationId xmlns:p14="http://schemas.microsoft.com/office/powerpoint/2010/main" val="3662462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78F0CE-6696-1C87-8A7C-1AD6B6DBA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1800" y="-158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Slide </a:t>
            </a:r>
            <a:fld id="{50D91953-6D40-44C4-8D29-08DF792B42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0EE073F-348B-6FDF-778F-D1E54620DC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124074"/>
            <a:ext cx="5435600" cy="412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Two-Column Format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27209C-F683-6B4B-B85B-DB18681639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08700" y="2124074"/>
            <a:ext cx="5435600" cy="412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Two-Column Format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10D544A-11CA-473C-7913-4F0FC5C2E5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09688"/>
            <a:ext cx="9144000" cy="541337"/>
          </a:xfrm>
          <a:prstGeom prst="rect">
            <a:avLst/>
          </a:prstGeom>
        </p:spPr>
        <p:txBody>
          <a:bodyPr anchor="t"/>
          <a:lstStyle>
            <a:lvl1pPr algn="ctr">
              <a:defRPr sz="2800" b="1" baseline="0">
                <a:latin typeface="+mn-lt"/>
              </a:defRPr>
            </a:lvl1pPr>
          </a:lstStyle>
          <a:p>
            <a:r>
              <a:rPr lang="en-US" dirty="0"/>
              <a:t>Acknowledgements / Thank You / Questions</a:t>
            </a:r>
          </a:p>
        </p:txBody>
      </p:sp>
    </p:spTree>
    <p:extLst>
      <p:ext uri="{BB962C8B-B14F-4D97-AF65-F5344CB8AC3E}">
        <p14:creationId xmlns:p14="http://schemas.microsoft.com/office/powerpoint/2010/main" val="2954913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F7D39-1AFC-E3D5-852B-E6956E5AC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607532-8487-5000-0E2A-A83A7D9EF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8EF85-510D-D693-6E68-EC72BFDFF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0F595E-E767-F88D-637D-B7D377EB27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3AC21D-A4C3-33F6-5543-781170A937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9E3D87-680E-403C-4A5C-D4AE20435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5F65-7980-4487-9497-F4BBCFE0278E}" type="datetimeFigureOut">
              <a:rPr lang="en-MY" smtClean="0"/>
              <a:t>19/6/2024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D43ABE-A40B-DBB8-7481-E011C2D7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BC2947-934F-C159-4738-D30597F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D9F7-C4F3-4A7A-9580-CFDB20D166B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11611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08A2F-C150-393D-CA38-3B77C5C8B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C468D4-52DC-472F-5396-BE9971F27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5F65-7980-4487-9497-F4BBCFE0278E}" type="datetimeFigureOut">
              <a:rPr lang="en-MY" smtClean="0"/>
              <a:t>19/6/2024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A00BE7-6728-3084-A47E-F246CEBE6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104681-3918-2487-A9C9-29AC32E74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D9F7-C4F3-4A7A-9580-CFDB20D166B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4765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FD53E-6462-F4E3-361F-D0282BD73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30532D-040A-0165-B4C4-C50177FBF2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1B91E-7ACE-7E6B-EDCE-3FBB369B4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21D3B-C5B9-4DA7-8F1F-09AF41622A79}" type="datetimeFigureOut">
              <a:rPr lang="en-MY" smtClean="0"/>
              <a:t>19/6/2024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ECAF6-6ADC-583D-828C-F86B958D9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E9C87-807E-4B8E-1EF1-5DA0684A7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07C9-69E3-4D60-8D46-B8A60415EE2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70006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76468F-CC62-7055-A966-506256943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5F65-7980-4487-9497-F4BBCFE0278E}" type="datetimeFigureOut">
              <a:rPr lang="en-MY" smtClean="0"/>
              <a:t>19/6/2024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2178DD-0F4B-BE05-D288-F4A1B754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3A683-D5B4-2C4F-75A3-C58C45D65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D9F7-C4F3-4A7A-9580-CFDB20D166B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98819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6D0D7-0D27-ABBF-F5D7-2531945D8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2B11D-133F-C45C-7103-4DE262DA3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4C664A-A9D3-8556-67DF-7FE9554A21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37D542-FFF8-994F-1B1E-3A5B9A9A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5F65-7980-4487-9497-F4BBCFE0278E}" type="datetimeFigureOut">
              <a:rPr lang="en-MY" smtClean="0"/>
              <a:t>19/6/2024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82699D-E5D4-0287-CD4B-FF83BEAC0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EFB20-85EB-6075-E4DF-DCA6B403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D9F7-C4F3-4A7A-9580-CFDB20D166B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30899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00DEB-37FF-558D-FD26-A4CE7942C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57F5CD-1B43-0354-D488-7CD7C9B0DD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7F1243-A078-3CB9-DC46-44052A3A1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15189B-BD7B-A9AF-993F-05B03B7A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5F65-7980-4487-9497-F4BBCFE0278E}" type="datetimeFigureOut">
              <a:rPr lang="en-MY" smtClean="0"/>
              <a:t>19/6/2024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D953B-17F6-9F4A-F7C8-82719D2EC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7677BD-8171-B621-0A72-5955CBFE9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D9F7-C4F3-4A7A-9580-CFDB20D166B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88722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3C9F5-1474-2E42-5566-6C9F25DF1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2AD4AF-0373-C7AC-5014-ED68EB6A6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24739-775C-7984-7C21-192DFF273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5F65-7980-4487-9497-F4BBCFE0278E}" type="datetimeFigureOut">
              <a:rPr lang="en-MY" smtClean="0"/>
              <a:t>19/6/2024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176B7-157E-C7EE-30B7-E5A453539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D5FC8-9AEC-24A7-CE41-34B506F9B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D9F7-C4F3-4A7A-9580-CFDB20D166B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18783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717370-E0D6-61B4-67FE-58D3CB8914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E4E7F9-F17F-1569-FB45-2CFB9C515E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19E79-9CF6-AEC2-7F13-163DBB55C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5F65-7980-4487-9497-F4BBCFE0278E}" type="datetimeFigureOut">
              <a:rPr lang="en-MY" smtClean="0"/>
              <a:t>19/6/2024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9EC2E-8F03-C90D-0A28-56AC17025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4B515-55FD-942E-ABA7-524A4B762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D9F7-C4F3-4A7A-9580-CFDB20D166B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34283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A2358-6068-54EA-E501-F6D17ED6C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8CC32-C6DB-23AA-0927-0B625F686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04F21-8EBA-5234-5546-8ACB58DB1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21D3B-C5B9-4DA7-8F1F-09AF41622A79}" type="datetimeFigureOut">
              <a:rPr lang="en-MY" smtClean="0"/>
              <a:t>19/6/2024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43670-0603-5D5E-6CEF-C0E4F6CC5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E6CFB-08CE-6F30-0870-E4BE85BA3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07C9-69E3-4D60-8D46-B8A60415EE2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836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38D4C-F5A4-DD46-E728-8BD59F311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484B0-51B5-1549-90C9-EAAB87FA1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21550-CD75-2056-CA2D-E83C5DBB9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21D3B-C5B9-4DA7-8F1F-09AF41622A79}" type="datetimeFigureOut">
              <a:rPr lang="en-MY" smtClean="0"/>
              <a:t>19/6/2024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D89BE-2685-3F86-D026-F901D5BB9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506F4-E463-D833-0DF7-49C44D7A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07C9-69E3-4D60-8D46-B8A60415EE2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3729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A1D5-6874-9C9E-9DBA-E2F458FAD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80C55-4941-0286-3E93-F764B1D34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2AEFC-D029-3586-F351-8D7FDEB63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F1EEC-410E-D8A8-4645-367D131E5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21D3B-C5B9-4DA7-8F1F-09AF41622A79}" type="datetimeFigureOut">
              <a:rPr lang="en-MY" smtClean="0"/>
              <a:t>19/6/2024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C9C8B-CF29-7CC2-1E66-87AAD20B3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C70D7-5C9A-B2F0-96EF-F11732227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07C9-69E3-4D60-8D46-B8A60415EE2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58591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999AD-6D16-AF81-3F48-1981189A3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A84BD-B000-10BE-A69B-8644DE96B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88091-3EA5-C4F2-9B2C-29138A246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67A8BC-74D3-EF56-F0A7-E23FF3990C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B6432F-2761-4FE0-CCEA-C4FF9100EA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AF395B-86C6-8CDB-74A6-BE92D5E99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21D3B-C5B9-4DA7-8F1F-09AF41622A79}" type="datetimeFigureOut">
              <a:rPr lang="en-MY" smtClean="0"/>
              <a:t>19/6/2024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56CED2-822B-E7AD-6D1C-C59D9F8A3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574D44-3C08-8E4F-0539-07681EEA4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07C9-69E3-4D60-8D46-B8A60415EE2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89841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09276-C4F4-33A4-D700-DB957F431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439E86-9D7B-E6DA-3D57-73DB1B3B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21D3B-C5B9-4DA7-8F1F-09AF41622A79}" type="datetimeFigureOut">
              <a:rPr lang="en-MY" smtClean="0"/>
              <a:t>19/6/2024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4E360F-8235-C144-CC49-A6EC50000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F911FB-F59A-F8D9-EBC9-4930A8ACB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07C9-69E3-4D60-8D46-B8A60415EE2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61816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0CBD47-D49C-081E-09FE-4435777AA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21D3B-C5B9-4DA7-8F1F-09AF41622A79}" type="datetimeFigureOut">
              <a:rPr lang="en-MY" smtClean="0"/>
              <a:t>19/6/2024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2558A8-3B04-A331-C12E-F711EBCED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D16B5-D0B3-E4BD-1D0F-313F06B2E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07C9-69E3-4D60-8D46-B8A60415EE2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73942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EFBC5-B620-4AE6-4961-B5B7AE80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9CB97-9553-44CE-0C72-6A3558449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D7585C-3F60-8BA2-D003-5CF5FB467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4C3F15-EC35-8959-7B8B-EF44D81DA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21D3B-C5B9-4DA7-8F1F-09AF41622A79}" type="datetimeFigureOut">
              <a:rPr lang="en-MY" smtClean="0"/>
              <a:t>19/6/2024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0B5F05-0F0B-F0AF-EF48-90D2E0ED6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D1620-498A-9B46-66E1-642984E32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07C9-69E3-4D60-8D46-B8A60415EE2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7928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664EB9-D748-50ED-8FD8-C7861BDC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E9707-CC0D-986D-383C-C39126045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9DB9A-B158-2614-28C9-11B46F2E4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21D3B-C5B9-4DA7-8F1F-09AF41622A79}" type="datetimeFigureOut">
              <a:rPr lang="en-MY" smtClean="0"/>
              <a:t>19/6/2024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A507E-E820-216A-5CBD-BBCD654BA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500DC-6E6D-7C72-C057-06F55657E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F07C9-69E3-4D60-8D46-B8A60415EE23}" type="slidenum">
              <a:rPr lang="en-MY" smtClean="0"/>
              <a:t>‹#›</a:t>
            </a:fld>
            <a:endParaRPr lang="en-MY"/>
          </a:p>
        </p:txBody>
      </p:sp>
      <p:pic>
        <p:nvPicPr>
          <p:cNvPr id="9" name="Picture 8" descr="A blue background with white text and words&#10;&#10;Description automatically generated">
            <a:extLst>
              <a:ext uri="{FF2B5EF4-FFF2-40B4-BE49-F238E27FC236}">
                <a16:creationId xmlns:a16="http://schemas.microsoft.com/office/drawing/2014/main" id="{C139B39C-D1AA-1B29-DD3C-67FC73746CA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2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5C0849-5DC2-9AAD-2C3E-A110CD360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E5DE3-96F0-0736-372A-DC257A82E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274EC-7721-B20D-8524-32999A7F9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15F65-7980-4487-9497-F4BBCFE0278E}" type="datetimeFigureOut">
              <a:rPr lang="en-MY" smtClean="0"/>
              <a:t>19/6/2024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0B27A-D9FD-5A16-F84B-C77D312752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E3B87-3BF1-0741-A057-F489AC89B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9D9F7-C4F3-4A7A-9580-CFDB20D166B8}" type="slidenum">
              <a:rPr lang="en-MY" smtClean="0"/>
              <a:t>‹#›</a:t>
            </a:fld>
            <a:endParaRPr lang="en-MY"/>
          </a:p>
        </p:txBody>
      </p:sp>
      <p:pic>
        <p:nvPicPr>
          <p:cNvPr id="8" name="Picture 7" descr="A white rectangular object with a blue border&#10;&#10;Description automatically generated">
            <a:extLst>
              <a:ext uri="{FF2B5EF4-FFF2-40B4-BE49-F238E27FC236}">
                <a16:creationId xmlns:a16="http://schemas.microsoft.com/office/drawing/2014/main" id="{12BE782B-86E9-63D6-F591-8C2C52ADFFD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0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CFE0F-E653-BFAC-B8BC-4E2DCEE4DF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1EF717-9D4C-3BAF-1077-F44B190FF0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0D2E4-B08D-60C8-4956-E558F45CCF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290321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A839FCE-8C9B-E28F-09E9-264860A163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6C5BEE-5A26-739B-CD07-AC9407075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590395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00D4B85-5906-4BA4-80EC-764711E811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28675-43E5-3115-081A-C98E580EEB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65E5D2-C9EC-7A1A-0A02-CA032606A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01557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368-C97E-1A6C-3C56-776BE5432F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BF0934-7D3F-9D0E-21BC-F5C15B837F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38087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1A1E80-37B0-4D72-3512-A2C318A5B2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6FDBB-29DC-163B-795E-EE338486D2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9CBD8A-670D-9D3E-E6AF-687D2E1407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196832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Karyn Nair</dc:creator>
  <cp:lastModifiedBy>Karyn Nair</cp:lastModifiedBy>
  <cp:revision>3</cp:revision>
  <dcterms:created xsi:type="dcterms:W3CDTF">2023-09-19T13:05:07Z</dcterms:created>
  <dcterms:modified xsi:type="dcterms:W3CDTF">2024-06-19T14:43:00Z</dcterms:modified>
</cp:coreProperties>
</file>