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58" r:id="rId3"/>
    <p:sldId id="259" r:id="rId4"/>
  </p:sldIdLst>
  <p:sldSz cx="18288000" cy="10287000"/>
  <p:notesSz cx="6858000" cy="9144000"/>
  <p:embeddedFontLst>
    <p:embeddedFont>
      <p:font typeface="Gotham Narrow 2" panose="020B0604020202020204" charset="0"/>
      <p:regular r:id="rId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0" d="100"/>
          <a:sy n="70" d="100"/>
        </p:scale>
        <p:origin x="774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78178" y="-5255881"/>
            <a:ext cx="22971808" cy="18288000"/>
          </a:xfrm>
          <a:custGeom>
            <a:avLst/>
            <a:gdLst/>
            <a:ahLst/>
            <a:cxnLst/>
            <a:rect l="l" t="t" r="r" b="b"/>
            <a:pathLst>
              <a:path w="22971808" h="18288000">
                <a:moveTo>
                  <a:pt x="0" y="0"/>
                </a:moveTo>
                <a:lnTo>
                  <a:pt x="22971808" y="0"/>
                </a:lnTo>
                <a:lnTo>
                  <a:pt x="22971808" y="18288000"/>
                </a:lnTo>
                <a:lnTo>
                  <a:pt x="0" y="1828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7528" b="-8082"/>
            </a:stretch>
          </a:blipFill>
        </p:spPr>
        <p:txBody>
          <a:bodyPr/>
          <a:lstStyle/>
          <a:p>
            <a:endParaRPr lang="en-AE"/>
          </a:p>
        </p:txBody>
      </p:sp>
      <p:grpSp>
        <p:nvGrpSpPr>
          <p:cNvPr id="3" name="Group 3"/>
          <p:cNvGrpSpPr/>
          <p:nvPr/>
        </p:nvGrpSpPr>
        <p:grpSpPr>
          <a:xfrm rot="-4218034">
            <a:off x="-2376129" y="-2555503"/>
            <a:ext cx="15151812" cy="13975178"/>
            <a:chOff x="0" y="0"/>
            <a:chExt cx="3995386" cy="360841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995386" cy="3608419"/>
            </a:xfrm>
            <a:custGeom>
              <a:avLst/>
              <a:gdLst/>
              <a:ahLst/>
              <a:cxnLst/>
              <a:rect l="l" t="t" r="r" b="b"/>
              <a:pathLst>
                <a:path w="3995386" h="3608419">
                  <a:moveTo>
                    <a:pt x="0" y="0"/>
                  </a:moveTo>
                  <a:lnTo>
                    <a:pt x="3995386" y="0"/>
                  </a:lnTo>
                  <a:lnTo>
                    <a:pt x="3995386" y="3608419"/>
                  </a:lnTo>
                  <a:lnTo>
                    <a:pt x="0" y="3608419"/>
                  </a:lnTo>
                  <a:close/>
                </a:path>
              </a:pathLst>
            </a:custGeom>
            <a:solidFill>
              <a:srgbClr val="4D4D4F">
                <a:alpha val="84706"/>
              </a:srgbClr>
            </a:solidFill>
          </p:spPr>
          <p:txBody>
            <a:bodyPr/>
            <a:lstStyle/>
            <a:p>
              <a:endParaRPr lang="en-AE"/>
            </a:p>
          </p:txBody>
        </p:sp>
      </p:grpSp>
      <p:sp>
        <p:nvSpPr>
          <p:cNvPr id="5" name="AutoShape 5"/>
          <p:cNvSpPr/>
          <p:nvPr/>
        </p:nvSpPr>
        <p:spPr>
          <a:xfrm>
            <a:off x="-378178" y="2056403"/>
            <a:ext cx="13848441" cy="5789"/>
          </a:xfrm>
          <a:prstGeom prst="line">
            <a:avLst/>
          </a:prstGeom>
          <a:ln w="28575" cap="rnd">
            <a:solidFill>
              <a:srgbClr val="F0AB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AE"/>
          </a:p>
        </p:txBody>
      </p:sp>
      <p:sp>
        <p:nvSpPr>
          <p:cNvPr id="6" name="AutoShape 6"/>
          <p:cNvSpPr/>
          <p:nvPr/>
        </p:nvSpPr>
        <p:spPr>
          <a:xfrm>
            <a:off x="652190" y="6053918"/>
            <a:ext cx="1407305" cy="0"/>
          </a:xfrm>
          <a:prstGeom prst="line">
            <a:avLst/>
          </a:prstGeom>
          <a:ln w="47625" cap="flat">
            <a:solidFill>
              <a:srgbClr val="F0AB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AE"/>
          </a:p>
        </p:txBody>
      </p:sp>
      <p:sp>
        <p:nvSpPr>
          <p:cNvPr id="7" name="Freeform 7"/>
          <p:cNvSpPr/>
          <p:nvPr/>
        </p:nvSpPr>
        <p:spPr>
          <a:xfrm>
            <a:off x="644555" y="418510"/>
            <a:ext cx="2200765" cy="1166405"/>
          </a:xfrm>
          <a:custGeom>
            <a:avLst/>
            <a:gdLst/>
            <a:ahLst/>
            <a:cxnLst/>
            <a:rect l="l" t="t" r="r" b="b"/>
            <a:pathLst>
              <a:path w="2200765" h="1166405">
                <a:moveTo>
                  <a:pt x="0" y="0"/>
                </a:moveTo>
                <a:lnTo>
                  <a:pt x="2200765" y="0"/>
                </a:lnTo>
                <a:lnTo>
                  <a:pt x="2200765" y="1166405"/>
                </a:lnTo>
                <a:lnTo>
                  <a:pt x="0" y="116640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8" name="Freeform 8"/>
          <p:cNvSpPr/>
          <p:nvPr/>
        </p:nvSpPr>
        <p:spPr>
          <a:xfrm>
            <a:off x="17057857" y="9056857"/>
            <a:ext cx="1230143" cy="1230143"/>
          </a:xfrm>
          <a:custGeom>
            <a:avLst/>
            <a:gdLst/>
            <a:ahLst/>
            <a:cxnLst/>
            <a:rect l="l" t="t" r="r" b="b"/>
            <a:pathLst>
              <a:path w="1230143" h="1230143">
                <a:moveTo>
                  <a:pt x="0" y="0"/>
                </a:moveTo>
                <a:lnTo>
                  <a:pt x="1230143" y="0"/>
                </a:lnTo>
                <a:lnTo>
                  <a:pt x="1230143" y="1230143"/>
                </a:lnTo>
                <a:lnTo>
                  <a:pt x="0" y="12301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9" name="TextBox 9"/>
          <p:cNvSpPr txBox="1"/>
          <p:nvPr/>
        </p:nvSpPr>
        <p:spPr>
          <a:xfrm>
            <a:off x="644555" y="2094913"/>
            <a:ext cx="10604900" cy="36589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384"/>
              </a:lnSpc>
              <a:spcBef>
                <a:spcPct val="0"/>
              </a:spcBef>
            </a:pPr>
            <a:r>
              <a:rPr lang="en-US" sz="6703" spc="-134">
                <a:solidFill>
                  <a:srgbClr val="FFFFFF"/>
                </a:solidFill>
                <a:latin typeface="Gotham Narrow 2"/>
                <a:ea typeface="Gotham Narrow 2"/>
                <a:cs typeface="Gotham Narrow 2"/>
                <a:sym typeface="Gotham Narrow 2"/>
              </a:rPr>
              <a:t>SPE Annual Caspian Technical Conference and Exhibition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52190" y="6449116"/>
            <a:ext cx="8491810" cy="16030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142"/>
              </a:lnSpc>
            </a:pPr>
            <a:r>
              <a:rPr lang="en-US" sz="4387" spc="-87">
                <a:solidFill>
                  <a:srgbClr val="FFFFFF"/>
                </a:solidFill>
                <a:latin typeface="Gotham Narrow 2"/>
                <a:ea typeface="Gotham Narrow 2"/>
                <a:cs typeface="Gotham Narrow 2"/>
                <a:sym typeface="Gotham Narrow 2"/>
              </a:rPr>
              <a:t>25–27 November 2025</a:t>
            </a:r>
          </a:p>
          <a:p>
            <a:pPr marL="0" lvl="0" indent="0" algn="l">
              <a:lnSpc>
                <a:spcPts val="6142"/>
              </a:lnSpc>
              <a:spcBef>
                <a:spcPct val="0"/>
              </a:spcBef>
            </a:pPr>
            <a:r>
              <a:rPr lang="en-US" sz="4387" spc="-87">
                <a:solidFill>
                  <a:srgbClr val="FFFFFF"/>
                </a:solidFill>
                <a:latin typeface="Gotham Narrow 2"/>
                <a:ea typeface="Gotham Narrow 2"/>
                <a:cs typeface="Gotham Narrow 2"/>
                <a:sym typeface="Gotham Narrow 2"/>
              </a:rPr>
              <a:t>Baku, Azerbaijan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52371"/>
            <a:ext cx="18068190" cy="1858208"/>
            <a:chOff x="0" y="0"/>
            <a:chExt cx="4764406" cy="48999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764406" cy="489991"/>
            </a:xfrm>
            <a:custGeom>
              <a:avLst/>
              <a:gdLst/>
              <a:ahLst/>
              <a:cxnLst/>
              <a:rect l="l" t="t" r="r" b="b"/>
              <a:pathLst>
                <a:path w="4764406" h="489991">
                  <a:moveTo>
                    <a:pt x="0" y="0"/>
                  </a:moveTo>
                  <a:lnTo>
                    <a:pt x="4764406" y="0"/>
                  </a:lnTo>
                  <a:lnTo>
                    <a:pt x="4764406" y="489991"/>
                  </a:lnTo>
                  <a:lnTo>
                    <a:pt x="0" y="489991"/>
                  </a:lnTo>
                  <a:close/>
                </a:path>
              </a:pathLst>
            </a:custGeom>
            <a:solidFill>
              <a:srgbClr val="4D4D4F"/>
            </a:solidFill>
          </p:spPr>
          <p:txBody>
            <a:bodyPr/>
            <a:lstStyle/>
            <a:p>
              <a:endParaRPr lang="en-AE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4666867" y="0"/>
            <a:ext cx="3086100" cy="1805836"/>
            <a:chOff x="0" y="0"/>
            <a:chExt cx="812800" cy="47561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475611"/>
            </a:xfrm>
            <a:custGeom>
              <a:avLst/>
              <a:gdLst/>
              <a:ahLst/>
              <a:cxnLst/>
              <a:rect l="l" t="t" r="r" b="b"/>
              <a:pathLst>
                <a:path w="812800" h="475611">
                  <a:moveTo>
                    <a:pt x="203200" y="0"/>
                  </a:moveTo>
                  <a:lnTo>
                    <a:pt x="609600" y="0"/>
                  </a:lnTo>
                  <a:lnTo>
                    <a:pt x="812800" y="475611"/>
                  </a:lnTo>
                  <a:lnTo>
                    <a:pt x="0" y="47561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AE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27000" y="-76200"/>
              <a:ext cx="558800" cy="5518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4837831" y="0"/>
            <a:ext cx="4351148" cy="1805836"/>
            <a:chOff x="0" y="0"/>
            <a:chExt cx="1145981" cy="475611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145981" cy="475611"/>
            </a:xfrm>
            <a:custGeom>
              <a:avLst/>
              <a:gdLst/>
              <a:ahLst/>
              <a:cxnLst/>
              <a:rect l="l" t="t" r="r" b="b"/>
              <a:pathLst>
                <a:path w="1145981" h="475611">
                  <a:moveTo>
                    <a:pt x="203200" y="0"/>
                  </a:moveTo>
                  <a:lnTo>
                    <a:pt x="942781" y="0"/>
                  </a:lnTo>
                  <a:lnTo>
                    <a:pt x="1145981" y="475611"/>
                  </a:lnTo>
                  <a:lnTo>
                    <a:pt x="0" y="47561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E4C93"/>
            </a:solidFill>
          </p:spPr>
          <p:txBody>
            <a:bodyPr/>
            <a:lstStyle/>
            <a:p>
              <a:endParaRPr lang="en-AE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127000" y="-76200"/>
              <a:ext cx="891981" cy="5518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1133335" y="453424"/>
            <a:ext cx="4698936" cy="8761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40"/>
              </a:lnSpc>
            </a:pPr>
            <a:r>
              <a:rPr lang="en-US" sz="2700" spc="-54">
                <a:solidFill>
                  <a:srgbClr val="FFFFFF"/>
                </a:solidFill>
                <a:latin typeface="Gotham Narrow 2"/>
                <a:ea typeface="Gotham Narrow 2"/>
                <a:cs typeface="Gotham Narrow 2"/>
                <a:sym typeface="Gotham Narrow 2"/>
              </a:rPr>
              <a:t>25–27 November 2025</a:t>
            </a:r>
          </a:p>
          <a:p>
            <a:pPr algn="l">
              <a:lnSpc>
                <a:spcPts val="3240"/>
              </a:lnSpc>
            </a:pPr>
            <a:r>
              <a:rPr lang="en-US" sz="2700" spc="-54">
                <a:solidFill>
                  <a:srgbClr val="FFFFFF"/>
                </a:solidFill>
                <a:latin typeface="Gotham Narrow 2"/>
                <a:ea typeface="Gotham Narrow 2"/>
                <a:cs typeface="Gotham Narrow 2"/>
                <a:sym typeface="Gotham Narrow 2"/>
              </a:rPr>
              <a:t>Baku, Azerbaijan</a:t>
            </a:r>
          </a:p>
        </p:txBody>
      </p:sp>
      <p:sp>
        <p:nvSpPr>
          <p:cNvPr id="11" name="AutoShape 11"/>
          <p:cNvSpPr/>
          <p:nvPr/>
        </p:nvSpPr>
        <p:spPr>
          <a:xfrm>
            <a:off x="9982972" y="483926"/>
            <a:ext cx="0" cy="785613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AE"/>
          </a:p>
        </p:txBody>
      </p:sp>
      <p:sp>
        <p:nvSpPr>
          <p:cNvPr id="12" name="Freeform 12"/>
          <p:cNvSpPr/>
          <p:nvPr/>
        </p:nvSpPr>
        <p:spPr>
          <a:xfrm>
            <a:off x="570213" y="306696"/>
            <a:ext cx="2296660" cy="1226787"/>
          </a:xfrm>
          <a:custGeom>
            <a:avLst/>
            <a:gdLst/>
            <a:ahLst/>
            <a:cxnLst/>
            <a:rect l="l" t="t" r="r" b="b"/>
            <a:pathLst>
              <a:path w="2296660" h="1226787">
                <a:moveTo>
                  <a:pt x="0" y="0"/>
                </a:moveTo>
                <a:lnTo>
                  <a:pt x="2296659" y="0"/>
                </a:lnTo>
                <a:lnTo>
                  <a:pt x="2296659" y="1226787"/>
                </a:lnTo>
                <a:lnTo>
                  <a:pt x="0" y="122678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43" b="-43"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13" name="TextBox 13"/>
          <p:cNvSpPr txBox="1"/>
          <p:nvPr/>
        </p:nvSpPr>
        <p:spPr>
          <a:xfrm>
            <a:off x="3633635" y="339065"/>
            <a:ext cx="6330288" cy="1095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79"/>
              </a:lnSpc>
            </a:pPr>
            <a:r>
              <a:rPr lang="en-US" sz="3399" spc="-67">
                <a:solidFill>
                  <a:srgbClr val="FFFFFF"/>
                </a:solidFill>
                <a:latin typeface="Gotham Narrow 2"/>
                <a:ea typeface="Gotham Narrow 2"/>
                <a:cs typeface="Gotham Narrow 2"/>
                <a:sym typeface="Gotham Narrow 2"/>
              </a:rPr>
              <a:t>SPE Annual Caspian Technical </a:t>
            </a:r>
          </a:p>
          <a:p>
            <a:pPr algn="l">
              <a:lnSpc>
                <a:spcPts val="4079"/>
              </a:lnSpc>
            </a:pPr>
            <a:r>
              <a:rPr lang="en-US" sz="3399" spc="-67">
                <a:solidFill>
                  <a:srgbClr val="FFFFFF"/>
                </a:solidFill>
                <a:latin typeface="Gotham Narrow 2"/>
                <a:ea typeface="Gotham Narrow 2"/>
                <a:cs typeface="Gotham Narrow 2"/>
                <a:sym typeface="Gotham Narrow 2"/>
              </a:rPr>
              <a:t>Conference and Exhibition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D9BB1CE-BFE8-6C93-4FC8-F136BC2D2AD4}"/>
              </a:ext>
            </a:extLst>
          </p:cNvPr>
          <p:cNvSpPr txBox="1"/>
          <p:nvPr/>
        </p:nvSpPr>
        <p:spPr>
          <a:xfrm>
            <a:off x="4267200" y="4675628"/>
            <a:ext cx="944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/>
              <a:t>Insert Your Paper Title HERE</a:t>
            </a:r>
            <a:endParaRPr lang="en-AE" sz="540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3AA8DC3-A754-5AB8-D356-6E299C226C69}"/>
              </a:ext>
            </a:extLst>
          </p:cNvPr>
          <p:cNvCxnSpPr/>
          <p:nvPr/>
        </p:nvCxnSpPr>
        <p:spPr>
          <a:xfrm>
            <a:off x="1600200" y="6134100"/>
            <a:ext cx="15413204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668721-CD6A-8806-AFA0-6818F3CB20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7AAAFD19-12CB-25CD-F118-7DA1B61A8A49}"/>
              </a:ext>
            </a:extLst>
          </p:cNvPr>
          <p:cNvGrpSpPr/>
          <p:nvPr/>
        </p:nvGrpSpPr>
        <p:grpSpPr>
          <a:xfrm>
            <a:off x="0" y="-52371"/>
            <a:ext cx="18068190" cy="1858208"/>
            <a:chOff x="0" y="0"/>
            <a:chExt cx="4764406" cy="489991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6D22DD0A-FB7D-0B43-DDCF-AE574357DFE4}"/>
                </a:ext>
              </a:extLst>
            </p:cNvPr>
            <p:cNvSpPr/>
            <p:nvPr/>
          </p:nvSpPr>
          <p:spPr>
            <a:xfrm>
              <a:off x="0" y="0"/>
              <a:ext cx="4764406" cy="489991"/>
            </a:xfrm>
            <a:custGeom>
              <a:avLst/>
              <a:gdLst/>
              <a:ahLst/>
              <a:cxnLst/>
              <a:rect l="l" t="t" r="r" b="b"/>
              <a:pathLst>
                <a:path w="4764406" h="489991">
                  <a:moveTo>
                    <a:pt x="0" y="0"/>
                  </a:moveTo>
                  <a:lnTo>
                    <a:pt x="4764406" y="0"/>
                  </a:lnTo>
                  <a:lnTo>
                    <a:pt x="4764406" y="489991"/>
                  </a:lnTo>
                  <a:lnTo>
                    <a:pt x="0" y="489991"/>
                  </a:lnTo>
                  <a:close/>
                </a:path>
              </a:pathLst>
            </a:custGeom>
            <a:solidFill>
              <a:srgbClr val="4D4D4F"/>
            </a:solidFill>
          </p:spPr>
          <p:txBody>
            <a:bodyPr/>
            <a:lstStyle/>
            <a:p>
              <a:endParaRPr lang="en-AE"/>
            </a:p>
          </p:txBody>
        </p:sp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88A0B4A6-B38F-A3CE-EE77-2DEB11814165}"/>
              </a:ext>
            </a:extLst>
          </p:cNvPr>
          <p:cNvGrpSpPr/>
          <p:nvPr/>
        </p:nvGrpSpPr>
        <p:grpSpPr>
          <a:xfrm>
            <a:off x="14666867" y="0"/>
            <a:ext cx="3086100" cy="1805836"/>
            <a:chOff x="0" y="0"/>
            <a:chExt cx="812800" cy="475611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C7283D37-81C4-0D59-FC0A-1DF3771838C6}"/>
                </a:ext>
              </a:extLst>
            </p:cNvPr>
            <p:cNvSpPr/>
            <p:nvPr/>
          </p:nvSpPr>
          <p:spPr>
            <a:xfrm>
              <a:off x="0" y="0"/>
              <a:ext cx="812800" cy="475611"/>
            </a:xfrm>
            <a:custGeom>
              <a:avLst/>
              <a:gdLst/>
              <a:ahLst/>
              <a:cxnLst/>
              <a:rect l="l" t="t" r="r" b="b"/>
              <a:pathLst>
                <a:path w="812800" h="475611">
                  <a:moveTo>
                    <a:pt x="203200" y="0"/>
                  </a:moveTo>
                  <a:lnTo>
                    <a:pt x="609600" y="0"/>
                  </a:lnTo>
                  <a:lnTo>
                    <a:pt x="812800" y="475611"/>
                  </a:lnTo>
                  <a:lnTo>
                    <a:pt x="0" y="47561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AE"/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18ABE211-C5A9-5541-C689-2791FC7473A2}"/>
                </a:ext>
              </a:extLst>
            </p:cNvPr>
            <p:cNvSpPr txBox="1"/>
            <p:nvPr/>
          </p:nvSpPr>
          <p:spPr>
            <a:xfrm>
              <a:off x="127000" y="-76200"/>
              <a:ext cx="558800" cy="5518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grpSp>
        <p:nvGrpSpPr>
          <p:cNvPr id="7" name="Group 7">
            <a:extLst>
              <a:ext uri="{FF2B5EF4-FFF2-40B4-BE49-F238E27FC236}">
                <a16:creationId xmlns:a16="http://schemas.microsoft.com/office/drawing/2014/main" id="{833C3D77-B197-FC9F-BF42-DA7FB125257E}"/>
              </a:ext>
            </a:extLst>
          </p:cNvPr>
          <p:cNvGrpSpPr/>
          <p:nvPr/>
        </p:nvGrpSpPr>
        <p:grpSpPr>
          <a:xfrm>
            <a:off x="14837831" y="0"/>
            <a:ext cx="4351148" cy="1805836"/>
            <a:chOff x="0" y="0"/>
            <a:chExt cx="1145981" cy="475611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015DB427-5136-F59B-ECE3-626DF80265AB}"/>
                </a:ext>
              </a:extLst>
            </p:cNvPr>
            <p:cNvSpPr/>
            <p:nvPr/>
          </p:nvSpPr>
          <p:spPr>
            <a:xfrm>
              <a:off x="0" y="0"/>
              <a:ext cx="1145981" cy="475611"/>
            </a:xfrm>
            <a:custGeom>
              <a:avLst/>
              <a:gdLst/>
              <a:ahLst/>
              <a:cxnLst/>
              <a:rect l="l" t="t" r="r" b="b"/>
              <a:pathLst>
                <a:path w="1145981" h="475611">
                  <a:moveTo>
                    <a:pt x="203200" y="0"/>
                  </a:moveTo>
                  <a:lnTo>
                    <a:pt x="942781" y="0"/>
                  </a:lnTo>
                  <a:lnTo>
                    <a:pt x="1145981" y="475611"/>
                  </a:lnTo>
                  <a:lnTo>
                    <a:pt x="0" y="47561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E4C93"/>
            </a:solidFill>
          </p:spPr>
          <p:txBody>
            <a:bodyPr/>
            <a:lstStyle/>
            <a:p>
              <a:endParaRPr lang="en-AE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222E4838-5ADB-9A80-BB5F-9632DDD7603F}"/>
                </a:ext>
              </a:extLst>
            </p:cNvPr>
            <p:cNvSpPr txBox="1"/>
            <p:nvPr/>
          </p:nvSpPr>
          <p:spPr>
            <a:xfrm>
              <a:off x="127000" y="-76200"/>
              <a:ext cx="891981" cy="5518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10" name="TextBox 10">
            <a:extLst>
              <a:ext uri="{FF2B5EF4-FFF2-40B4-BE49-F238E27FC236}">
                <a16:creationId xmlns:a16="http://schemas.microsoft.com/office/drawing/2014/main" id="{E32EB08F-5FD1-80B1-3247-620EF56B8FFB}"/>
              </a:ext>
            </a:extLst>
          </p:cNvPr>
          <p:cNvSpPr txBox="1"/>
          <p:nvPr/>
        </p:nvSpPr>
        <p:spPr>
          <a:xfrm>
            <a:off x="11133335" y="453424"/>
            <a:ext cx="4698936" cy="8761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40"/>
              </a:lnSpc>
            </a:pPr>
            <a:r>
              <a:rPr lang="en-US" sz="2700" spc="-54">
                <a:solidFill>
                  <a:srgbClr val="FFFFFF"/>
                </a:solidFill>
                <a:latin typeface="Gotham Narrow 2"/>
                <a:ea typeface="Gotham Narrow 2"/>
                <a:cs typeface="Gotham Narrow 2"/>
                <a:sym typeface="Gotham Narrow 2"/>
              </a:rPr>
              <a:t>25–27 November 2025</a:t>
            </a:r>
          </a:p>
          <a:p>
            <a:pPr algn="l">
              <a:lnSpc>
                <a:spcPts val="3240"/>
              </a:lnSpc>
            </a:pPr>
            <a:r>
              <a:rPr lang="en-US" sz="2700" spc="-54">
                <a:solidFill>
                  <a:srgbClr val="FFFFFF"/>
                </a:solidFill>
                <a:latin typeface="Gotham Narrow 2"/>
                <a:ea typeface="Gotham Narrow 2"/>
                <a:cs typeface="Gotham Narrow 2"/>
                <a:sym typeface="Gotham Narrow 2"/>
              </a:rPr>
              <a:t>Baku, Azerbaijan</a:t>
            </a:r>
          </a:p>
        </p:txBody>
      </p:sp>
      <p:sp>
        <p:nvSpPr>
          <p:cNvPr id="11" name="AutoShape 11">
            <a:extLst>
              <a:ext uri="{FF2B5EF4-FFF2-40B4-BE49-F238E27FC236}">
                <a16:creationId xmlns:a16="http://schemas.microsoft.com/office/drawing/2014/main" id="{70A23C31-4211-2D44-D28B-654590F0B0F0}"/>
              </a:ext>
            </a:extLst>
          </p:cNvPr>
          <p:cNvSpPr/>
          <p:nvPr/>
        </p:nvSpPr>
        <p:spPr>
          <a:xfrm>
            <a:off x="9982972" y="483926"/>
            <a:ext cx="0" cy="785613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AE"/>
          </a:p>
        </p:txBody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E668F3E7-3BCF-7451-CB5F-4C11D81B74D6}"/>
              </a:ext>
            </a:extLst>
          </p:cNvPr>
          <p:cNvSpPr/>
          <p:nvPr/>
        </p:nvSpPr>
        <p:spPr>
          <a:xfrm>
            <a:off x="570213" y="306696"/>
            <a:ext cx="2296660" cy="1226787"/>
          </a:xfrm>
          <a:custGeom>
            <a:avLst/>
            <a:gdLst/>
            <a:ahLst/>
            <a:cxnLst/>
            <a:rect l="l" t="t" r="r" b="b"/>
            <a:pathLst>
              <a:path w="2296660" h="1226787">
                <a:moveTo>
                  <a:pt x="0" y="0"/>
                </a:moveTo>
                <a:lnTo>
                  <a:pt x="2296659" y="0"/>
                </a:lnTo>
                <a:lnTo>
                  <a:pt x="2296659" y="1226787"/>
                </a:lnTo>
                <a:lnTo>
                  <a:pt x="0" y="122678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43" b="-43"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id="{BC81B072-F2C6-3A19-AE3C-761B45FC199C}"/>
              </a:ext>
            </a:extLst>
          </p:cNvPr>
          <p:cNvSpPr txBox="1"/>
          <p:nvPr/>
        </p:nvSpPr>
        <p:spPr>
          <a:xfrm>
            <a:off x="3633635" y="339065"/>
            <a:ext cx="6330288" cy="1095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79"/>
              </a:lnSpc>
            </a:pPr>
            <a:r>
              <a:rPr lang="en-US" sz="3399" spc="-67">
                <a:solidFill>
                  <a:srgbClr val="FFFFFF"/>
                </a:solidFill>
                <a:latin typeface="Gotham Narrow 2"/>
                <a:ea typeface="Gotham Narrow 2"/>
                <a:cs typeface="Gotham Narrow 2"/>
                <a:sym typeface="Gotham Narrow 2"/>
              </a:rPr>
              <a:t>SPE Annual Caspian Technical </a:t>
            </a:r>
          </a:p>
          <a:p>
            <a:pPr algn="l">
              <a:lnSpc>
                <a:spcPts val="4079"/>
              </a:lnSpc>
            </a:pPr>
            <a:r>
              <a:rPr lang="en-US" sz="3399" spc="-67">
                <a:solidFill>
                  <a:srgbClr val="FFFFFF"/>
                </a:solidFill>
                <a:latin typeface="Gotham Narrow 2"/>
                <a:ea typeface="Gotham Narrow 2"/>
                <a:cs typeface="Gotham Narrow 2"/>
                <a:sym typeface="Gotham Narrow 2"/>
              </a:rPr>
              <a:t>Conference and Exhibition</a:t>
            </a:r>
          </a:p>
        </p:txBody>
      </p:sp>
    </p:spTree>
    <p:extLst>
      <p:ext uri="{BB962C8B-B14F-4D97-AF65-F5344CB8AC3E}">
        <p14:creationId xmlns:p14="http://schemas.microsoft.com/office/powerpoint/2010/main" val="32694032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44</Words>
  <Application>Microsoft Office PowerPoint</Application>
  <PresentationFormat>Custom</PresentationFormat>
  <Paragraphs>12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Gotham Narrow 2</vt:lpstr>
      <vt:lpstr>Calibri</vt:lpstr>
      <vt:lpstr>Arial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25CTC PPT Headers and Template</dc:title>
  <dc:creator>Rasha Salim</dc:creator>
  <cp:lastModifiedBy>Rasha Salim</cp:lastModifiedBy>
  <cp:revision>2</cp:revision>
  <dcterms:created xsi:type="dcterms:W3CDTF">2006-08-16T00:00:00Z</dcterms:created>
  <dcterms:modified xsi:type="dcterms:W3CDTF">2025-08-12T10:13:44Z</dcterms:modified>
  <dc:identifier>DAGky6QqSg0</dc:identifier>
</cp:coreProperties>
</file>