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5715000" cy="1422400"/>
  <p:notesSz cx="6858000" cy="9144000"/>
  <p:embeddedFontLst>
    <p:embeddedFont>
      <p:font typeface="Gotham Narrow 1" panose="020B0604020202020204" charset="0"/>
      <p:regular r:id="rId3"/>
    </p:embeddedFont>
    <p:embeddedFont>
      <p:font typeface="Gotham Narrow 3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258" d="100"/>
          <a:sy n="258" d="100"/>
        </p:scale>
        <p:origin x="216" y="11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5715000" cy="1428750"/>
          </a:xfrm>
          <a:custGeom>
            <a:avLst/>
            <a:gdLst/>
            <a:ahLst/>
            <a:cxnLst/>
            <a:rect l="l" t="t" r="r" b="b"/>
            <a:pathLst>
              <a:path w="5715000" h="1428750">
                <a:moveTo>
                  <a:pt x="0" y="0"/>
                </a:moveTo>
                <a:lnTo>
                  <a:pt x="5715000" y="0"/>
                </a:lnTo>
                <a:lnTo>
                  <a:pt x="5715000" y="1428750"/>
                </a:lnTo>
                <a:lnTo>
                  <a:pt x="0" y="142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88125" b="-111874"/>
            </a:stretch>
          </a:blipFill>
        </p:spPr>
        <p:txBody>
          <a:bodyPr/>
          <a:lstStyle/>
          <a:p>
            <a:endParaRPr lang="en-AE"/>
          </a:p>
        </p:txBody>
      </p:sp>
      <p:sp>
        <p:nvSpPr>
          <p:cNvPr id="3" name="Freeform 3"/>
          <p:cNvSpPr/>
          <p:nvPr/>
        </p:nvSpPr>
        <p:spPr>
          <a:xfrm rot="5400000">
            <a:off x="0" y="-736406"/>
            <a:ext cx="5715000" cy="5715000"/>
          </a:xfrm>
          <a:custGeom>
            <a:avLst/>
            <a:gdLst/>
            <a:ahLst/>
            <a:cxnLst/>
            <a:rect l="l" t="t" r="r" b="b"/>
            <a:pathLst>
              <a:path w="5715000" h="5715000">
                <a:moveTo>
                  <a:pt x="0" y="0"/>
                </a:moveTo>
                <a:lnTo>
                  <a:pt x="5715000" y="0"/>
                </a:lnTo>
                <a:lnTo>
                  <a:pt x="5715000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AE"/>
          </a:p>
        </p:txBody>
      </p:sp>
      <p:sp>
        <p:nvSpPr>
          <p:cNvPr id="4" name="Freeform 4"/>
          <p:cNvSpPr/>
          <p:nvPr/>
        </p:nvSpPr>
        <p:spPr>
          <a:xfrm>
            <a:off x="188180" y="123154"/>
            <a:ext cx="701789" cy="355984"/>
          </a:xfrm>
          <a:custGeom>
            <a:avLst/>
            <a:gdLst/>
            <a:ahLst/>
            <a:cxnLst/>
            <a:rect l="l" t="t" r="r" b="b"/>
            <a:pathLst>
              <a:path w="701789" h="355984">
                <a:moveTo>
                  <a:pt x="0" y="0"/>
                </a:moveTo>
                <a:lnTo>
                  <a:pt x="701790" y="0"/>
                </a:lnTo>
                <a:lnTo>
                  <a:pt x="701790" y="355984"/>
                </a:lnTo>
                <a:lnTo>
                  <a:pt x="0" y="355984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8896" r="-7943" b="-23175"/>
            </a:stretch>
          </a:blipFill>
        </p:spPr>
        <p:txBody>
          <a:bodyPr/>
          <a:lstStyle/>
          <a:p>
            <a:endParaRPr lang="en-AE"/>
          </a:p>
        </p:txBody>
      </p:sp>
      <p:sp>
        <p:nvSpPr>
          <p:cNvPr id="5" name="AutoShape 5"/>
          <p:cNvSpPr/>
          <p:nvPr/>
        </p:nvSpPr>
        <p:spPr>
          <a:xfrm>
            <a:off x="218259" y="988699"/>
            <a:ext cx="512040" cy="0"/>
          </a:xfrm>
          <a:prstGeom prst="line">
            <a:avLst/>
          </a:prstGeom>
          <a:ln w="19050" cap="flat">
            <a:solidFill>
              <a:srgbClr val="F0AB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E"/>
          </a:p>
        </p:txBody>
      </p:sp>
      <p:sp>
        <p:nvSpPr>
          <p:cNvPr id="6" name="Freeform 6"/>
          <p:cNvSpPr/>
          <p:nvPr/>
        </p:nvSpPr>
        <p:spPr>
          <a:xfrm>
            <a:off x="3411449" y="273253"/>
            <a:ext cx="722401" cy="205884"/>
          </a:xfrm>
          <a:custGeom>
            <a:avLst/>
            <a:gdLst/>
            <a:ahLst/>
            <a:cxnLst/>
            <a:rect l="l" t="t" r="r" b="b"/>
            <a:pathLst>
              <a:path w="722401" h="205884">
                <a:moveTo>
                  <a:pt x="0" y="0"/>
                </a:moveTo>
                <a:lnTo>
                  <a:pt x="722401" y="0"/>
                </a:lnTo>
                <a:lnTo>
                  <a:pt x="722401" y="205885"/>
                </a:lnTo>
                <a:lnTo>
                  <a:pt x="0" y="20588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AE"/>
          </a:p>
        </p:txBody>
      </p:sp>
      <p:sp>
        <p:nvSpPr>
          <p:cNvPr id="7" name="TextBox 7"/>
          <p:cNvSpPr txBox="1"/>
          <p:nvPr/>
        </p:nvSpPr>
        <p:spPr>
          <a:xfrm>
            <a:off x="3290488" y="40005"/>
            <a:ext cx="964322" cy="1676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60"/>
              </a:lnSpc>
            </a:pPr>
            <a:r>
              <a:rPr lang="en-US" sz="90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Host Organisation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4285555" y="0"/>
            <a:ext cx="1429445" cy="1428750"/>
            <a:chOff x="0" y="0"/>
            <a:chExt cx="2710651" cy="270933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10651" cy="2709333"/>
            </a:xfrm>
            <a:custGeom>
              <a:avLst/>
              <a:gdLst/>
              <a:ahLst/>
              <a:cxnLst/>
              <a:rect l="l" t="t" r="r" b="b"/>
              <a:pathLst>
                <a:path w="2710651" h="2709333">
                  <a:moveTo>
                    <a:pt x="0" y="0"/>
                  </a:moveTo>
                  <a:lnTo>
                    <a:pt x="2710651" y="0"/>
                  </a:lnTo>
                  <a:lnTo>
                    <a:pt x="271065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2710651" cy="27283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218259" y="1036825"/>
            <a:ext cx="3311468" cy="2835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98"/>
              </a:lnSpc>
            </a:pPr>
            <a:r>
              <a:rPr lang="en-US" sz="900" spc="-18">
                <a:solidFill>
                  <a:srgbClr val="FFFFFF"/>
                </a:solidFill>
                <a:latin typeface="Gotham Narrow 3"/>
                <a:ea typeface="Gotham Narrow 3"/>
                <a:cs typeface="Gotham Narrow 3"/>
                <a:sym typeface="Gotham Narrow 3"/>
              </a:rPr>
              <a:t>25–27 November 2025</a:t>
            </a:r>
          </a:p>
          <a:p>
            <a:pPr marL="0" lvl="0" indent="0" algn="l">
              <a:lnSpc>
                <a:spcPts val="1098"/>
              </a:lnSpc>
            </a:pPr>
            <a:r>
              <a:rPr lang="en-US" sz="900" spc="-18">
                <a:solidFill>
                  <a:srgbClr val="FFFFFF"/>
                </a:solidFill>
                <a:latin typeface="Gotham Narrow 3"/>
                <a:ea typeface="Gotham Narrow 3"/>
                <a:cs typeface="Gotham Narrow 3"/>
                <a:sym typeface="Gotham Narrow 3"/>
              </a:rPr>
              <a:t>JW Marriott Absheron Baku, Azerbaijan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18259" y="504117"/>
            <a:ext cx="4036551" cy="2258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917"/>
              </a:lnSpc>
            </a:pPr>
            <a:r>
              <a:rPr lang="en-US" sz="1400" spc="-31" dirty="0">
                <a:solidFill>
                  <a:srgbClr val="FFFFFF"/>
                </a:solidFill>
                <a:latin typeface="Gotham Narrow 3"/>
                <a:ea typeface="Gotham Narrow 3"/>
                <a:cs typeface="Gotham Narrow 3"/>
                <a:sym typeface="Gotham Narrow 3"/>
              </a:rPr>
              <a:t>SPE Annual Caspian Technical Conference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18259" y="771371"/>
            <a:ext cx="3311468" cy="1501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098"/>
              </a:lnSpc>
            </a:pPr>
            <a:r>
              <a:rPr lang="en-US" sz="900" spc="-18">
                <a:solidFill>
                  <a:srgbClr val="FFFFFF"/>
                </a:solidFill>
                <a:latin typeface="Gotham Narrow 3"/>
                <a:ea typeface="Gotham Narrow 3"/>
                <a:cs typeface="Gotham Narrow 3"/>
                <a:sym typeface="Gotham Narrow 3"/>
              </a:rPr>
              <a:t>Learning from the Past, Rejuvenating Today, Inspiring Tomorrow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360936" y="40005"/>
            <a:ext cx="1278682" cy="1527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260"/>
              </a:lnSpc>
            </a:pPr>
            <a:r>
              <a:rPr lang="en-US" sz="900" dirty="0">
                <a:solidFill>
                  <a:srgbClr val="000000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Sponsor Title/Exhibitor</a:t>
            </a:r>
          </a:p>
        </p:txBody>
      </p:sp>
      <p:sp>
        <p:nvSpPr>
          <p:cNvPr id="15" name="AutoShape 15"/>
          <p:cNvSpPr/>
          <p:nvPr/>
        </p:nvSpPr>
        <p:spPr>
          <a:xfrm>
            <a:off x="4744258" y="263728"/>
            <a:ext cx="512040" cy="0"/>
          </a:xfrm>
          <a:prstGeom prst="line">
            <a:avLst/>
          </a:prstGeom>
          <a:ln w="19050" cap="flat">
            <a:solidFill>
              <a:srgbClr val="F0AB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AE"/>
          </a:p>
        </p:txBody>
      </p:sp>
      <p:sp>
        <p:nvSpPr>
          <p:cNvPr id="16" name="TextBox 16"/>
          <p:cNvSpPr txBox="1"/>
          <p:nvPr/>
        </p:nvSpPr>
        <p:spPr>
          <a:xfrm>
            <a:off x="4651648" y="704353"/>
            <a:ext cx="697260" cy="1676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60"/>
              </a:lnSpc>
            </a:pPr>
            <a:r>
              <a:rPr lang="en-US" sz="900">
                <a:solidFill>
                  <a:srgbClr val="000000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INSERT 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Gotham Narrow 3</vt:lpstr>
      <vt:lpstr>Arial</vt:lpstr>
      <vt:lpstr>Gotham Narrow 1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25CTC Email SPEX Banner  600 x 150 px</dc:title>
  <cp:lastModifiedBy>Rasha Salim</cp:lastModifiedBy>
  <cp:revision>3</cp:revision>
  <dcterms:created xsi:type="dcterms:W3CDTF">2006-08-16T00:00:00Z</dcterms:created>
  <dcterms:modified xsi:type="dcterms:W3CDTF">2025-09-03T07:25:21Z</dcterms:modified>
  <dc:identifier>DAGx0kudxQ4</dc:identifier>
</cp:coreProperties>
</file>