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8288000"/>
  <p:notesSz cx="6858000" cy="9144000"/>
  <p:embeddedFontLst>
    <p:embeddedFont>
      <p:font typeface="Gotham Narrow 2" panose="020B0604020202020204" charset="0"/>
      <p:regular r:id="rId3"/>
    </p:embeddedFont>
    <p:embeddedFont>
      <p:font typeface="Gotham Narrow 3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5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495" t="-19233" r="-20487" b="-19749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0" y="3404931"/>
            <a:ext cx="18346138" cy="13257031"/>
            <a:chOff x="0" y="0"/>
            <a:chExt cx="15086044" cy="109012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086044" cy="10901267"/>
            </a:xfrm>
            <a:custGeom>
              <a:avLst/>
              <a:gdLst/>
              <a:ahLst/>
              <a:cxnLst/>
              <a:rect l="l" t="t" r="r" b="b"/>
              <a:pathLst>
                <a:path w="15086044" h="10901267">
                  <a:moveTo>
                    <a:pt x="0" y="0"/>
                  </a:moveTo>
                  <a:lnTo>
                    <a:pt x="15086044" y="0"/>
                  </a:lnTo>
                  <a:lnTo>
                    <a:pt x="15086044" y="10901267"/>
                  </a:lnTo>
                  <a:lnTo>
                    <a:pt x="0" y="10901267"/>
                  </a:lnTo>
                  <a:close/>
                </a:path>
              </a:pathLst>
            </a:custGeom>
            <a:solidFill>
              <a:srgbClr val="4D4D4F">
                <a:alpha val="84706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5" name="AutoShape 5"/>
          <p:cNvSpPr/>
          <p:nvPr/>
        </p:nvSpPr>
        <p:spPr>
          <a:xfrm>
            <a:off x="-58138" y="3404931"/>
            <a:ext cx="18404276" cy="0"/>
          </a:xfrm>
          <a:prstGeom prst="line">
            <a:avLst/>
          </a:prstGeom>
          <a:ln w="114300" cap="rnd">
            <a:solidFill>
              <a:srgbClr val="F0A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6" name="AutoShape 6"/>
          <p:cNvSpPr/>
          <p:nvPr/>
        </p:nvSpPr>
        <p:spPr>
          <a:xfrm>
            <a:off x="115288" y="16661962"/>
            <a:ext cx="18404276" cy="0"/>
          </a:xfrm>
          <a:prstGeom prst="line">
            <a:avLst/>
          </a:prstGeom>
          <a:ln w="114300" cap="rnd">
            <a:solidFill>
              <a:srgbClr val="F0A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620026" y="795442"/>
            <a:ext cx="4491680" cy="1893111"/>
          </a:xfrm>
          <a:custGeom>
            <a:avLst/>
            <a:gdLst/>
            <a:ahLst/>
            <a:cxnLst/>
            <a:rect l="l" t="t" r="r" b="b"/>
            <a:pathLst>
              <a:path w="4491680" h="1893111">
                <a:moveTo>
                  <a:pt x="0" y="0"/>
                </a:moveTo>
                <a:lnTo>
                  <a:pt x="4491680" y="0"/>
                </a:lnTo>
                <a:lnTo>
                  <a:pt x="4491680" y="1893111"/>
                </a:lnTo>
                <a:lnTo>
                  <a:pt x="0" y="1893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687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AutoShape 8"/>
          <p:cNvSpPr/>
          <p:nvPr/>
        </p:nvSpPr>
        <p:spPr>
          <a:xfrm>
            <a:off x="8685501" y="5730865"/>
            <a:ext cx="1090425" cy="0"/>
          </a:xfrm>
          <a:prstGeom prst="line">
            <a:avLst/>
          </a:prstGeom>
          <a:ln w="47625" cap="flat">
            <a:solidFill>
              <a:srgbClr val="F0A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grpSp>
        <p:nvGrpSpPr>
          <p:cNvPr id="9" name="Group 9"/>
          <p:cNvGrpSpPr/>
          <p:nvPr/>
        </p:nvGrpSpPr>
        <p:grpSpPr>
          <a:xfrm>
            <a:off x="-58138" y="7240459"/>
            <a:ext cx="18404276" cy="1190574"/>
            <a:chOff x="0" y="0"/>
            <a:chExt cx="3371846" cy="2022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71846" cy="202274"/>
            </a:xfrm>
            <a:custGeom>
              <a:avLst/>
              <a:gdLst/>
              <a:ahLst/>
              <a:cxnLst/>
              <a:rect l="l" t="t" r="r" b="b"/>
              <a:pathLst>
                <a:path w="3371846" h="202274">
                  <a:moveTo>
                    <a:pt x="0" y="0"/>
                  </a:moveTo>
                  <a:lnTo>
                    <a:pt x="3371846" y="0"/>
                  </a:lnTo>
                  <a:lnTo>
                    <a:pt x="3371846" y="202274"/>
                  </a:lnTo>
                  <a:lnTo>
                    <a:pt x="0" y="202274"/>
                  </a:lnTo>
                  <a:close/>
                </a:path>
              </a:pathLst>
            </a:custGeom>
            <a:solidFill>
              <a:srgbClr val="F0AB00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371846" cy="240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89912" y="9526408"/>
            <a:ext cx="10972027" cy="5017327"/>
            <a:chOff x="0" y="0"/>
            <a:chExt cx="14629369" cy="668976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689769" cy="6689769"/>
              <a:chOff x="0" y="0"/>
              <a:chExt cx="884331" cy="88433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84331" cy="884331"/>
              </a:xfrm>
              <a:custGeom>
                <a:avLst/>
                <a:gdLst/>
                <a:ahLst/>
                <a:cxnLst/>
                <a:rect l="l" t="t" r="r" b="b"/>
                <a:pathLst>
                  <a:path w="884331" h="884331">
                    <a:moveTo>
                      <a:pt x="0" y="0"/>
                    </a:moveTo>
                    <a:lnTo>
                      <a:pt x="884331" y="0"/>
                    </a:lnTo>
                    <a:lnTo>
                      <a:pt x="884331" y="884331"/>
                    </a:lnTo>
                    <a:lnTo>
                      <a:pt x="0" y="8843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80975"/>
                <a:ext cx="884331" cy="10653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510"/>
                  </a:lnSpc>
                </a:pPr>
                <a:r>
                  <a:rPr lang="en-US" sz="4650" spc="125">
                    <a:solidFill>
                      <a:srgbClr val="000000"/>
                    </a:solidFill>
                    <a:latin typeface="Gotham Narrow 2"/>
                    <a:ea typeface="Gotham Narrow 2"/>
                    <a:cs typeface="Gotham Narrow 2"/>
                    <a:sym typeface="Gotham Narrow 2"/>
                  </a:rPr>
                  <a:t>Insert Photo Here</a:t>
                </a:r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0" y="0"/>
              <a:ext cx="6689769" cy="6689769"/>
            </a:xfrm>
            <a:custGeom>
              <a:avLst/>
              <a:gdLst/>
              <a:ahLst/>
              <a:cxnLst/>
              <a:rect l="l" t="t" r="r" b="b"/>
              <a:pathLst>
                <a:path w="6689769" h="6689769">
                  <a:moveTo>
                    <a:pt x="0" y="0"/>
                  </a:moveTo>
                  <a:lnTo>
                    <a:pt x="6689769" y="0"/>
                  </a:lnTo>
                  <a:lnTo>
                    <a:pt x="6689769" y="6689769"/>
                  </a:lnTo>
                  <a:lnTo>
                    <a:pt x="0" y="6689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6675" cap="sq">
              <a:solidFill>
                <a:srgbClr val="FECB00"/>
              </a:solidFill>
              <a:prstDash val="solid"/>
              <a:miter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86590" y="1479302"/>
              <a:ext cx="7542780" cy="2750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72"/>
                </a:lnSpc>
              </a:pPr>
              <a:r>
                <a:rPr lang="en-US" sz="3908" spc="105" dirty="0">
                  <a:solidFill>
                    <a:srgbClr val="FFFFFF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Name</a:t>
              </a:r>
            </a:p>
            <a:p>
              <a:pPr algn="l">
                <a:lnSpc>
                  <a:spcPts val="5472"/>
                </a:lnSpc>
                <a:spcBef>
                  <a:spcPct val="0"/>
                </a:spcBef>
              </a:pPr>
              <a:r>
                <a:rPr lang="en-US" sz="3908" spc="105" dirty="0">
                  <a:solidFill>
                    <a:srgbClr val="FFFFFF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Title</a:t>
              </a:r>
            </a:p>
            <a:p>
              <a:pPr algn="l">
                <a:lnSpc>
                  <a:spcPts val="5472"/>
                </a:lnSpc>
                <a:spcBef>
                  <a:spcPct val="0"/>
                </a:spcBef>
              </a:pPr>
              <a:r>
                <a:rPr lang="en-US" sz="3908" spc="105" dirty="0">
                  <a:solidFill>
                    <a:srgbClr val="FFFFFF"/>
                  </a:solidFill>
                  <a:latin typeface="Gotham Narrow 3"/>
                  <a:ea typeface="Gotham Narrow 3"/>
                  <a:cs typeface="Gotham Narrow 3"/>
                  <a:sym typeface="Gotham Narrow 3"/>
                </a:rPr>
                <a:t>Company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6455695" y="15001979"/>
            <a:ext cx="5550036" cy="1193258"/>
          </a:xfrm>
          <a:custGeom>
            <a:avLst/>
            <a:gdLst/>
            <a:ahLst/>
            <a:cxnLst/>
            <a:rect l="l" t="t" r="r" b="b"/>
            <a:pathLst>
              <a:path w="5550036" h="1193258">
                <a:moveTo>
                  <a:pt x="0" y="0"/>
                </a:moveTo>
                <a:lnTo>
                  <a:pt x="5550036" y="0"/>
                </a:lnTo>
                <a:lnTo>
                  <a:pt x="5550036" y="1193258"/>
                </a:lnTo>
                <a:lnTo>
                  <a:pt x="0" y="119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TextBox 19"/>
          <p:cNvSpPr txBox="1"/>
          <p:nvPr/>
        </p:nvSpPr>
        <p:spPr>
          <a:xfrm>
            <a:off x="-194564" y="4130921"/>
            <a:ext cx="18677128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19"/>
              </a:lnSpc>
            </a:pPr>
            <a:r>
              <a:rPr lang="en-US" sz="7099" spc="-141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SPE Annual Caspian Technical Conference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8133" y="7391400"/>
            <a:ext cx="17985161" cy="88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0"/>
              </a:lnSpc>
              <a:spcBef>
                <a:spcPct val="0"/>
              </a:spcBef>
            </a:pPr>
            <a:r>
              <a:rPr lang="en-US" sz="4650" spc="125" dirty="0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Learning from the Past, Rejuvenating Today, Inspiring Tomorrow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61042" y="15036142"/>
            <a:ext cx="3539342" cy="111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  <a:spcBef>
                <a:spcPct val="0"/>
              </a:spcBef>
            </a:pPr>
            <a:r>
              <a:rPr lang="en-US" sz="5850" spc="157" dirty="0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REGISTER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288" y="6008385"/>
            <a:ext cx="18230850" cy="85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82"/>
              </a:lnSpc>
              <a:spcBef>
                <a:spcPct val="0"/>
              </a:spcBef>
            </a:pPr>
            <a:r>
              <a:rPr lang="en-US" sz="4487" spc="-89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25–27 November 2025 | JW Marriott Absheron, Baku, Azerbaijan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20026" y="8421198"/>
            <a:ext cx="17047948" cy="92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0"/>
              </a:lnSpc>
              <a:spcBef>
                <a:spcPct val="0"/>
              </a:spcBef>
            </a:pPr>
            <a:r>
              <a:rPr lang="en-US" sz="4850" spc="130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I am attending/speaking/a committee member (select one)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284686" y="1365390"/>
            <a:ext cx="3252001" cy="926820"/>
          </a:xfrm>
          <a:custGeom>
            <a:avLst/>
            <a:gdLst/>
            <a:ahLst/>
            <a:cxnLst/>
            <a:rect l="l" t="t" r="r" b="b"/>
            <a:pathLst>
              <a:path w="3252001" h="926820">
                <a:moveTo>
                  <a:pt x="0" y="0"/>
                </a:moveTo>
                <a:lnTo>
                  <a:pt x="3252001" y="0"/>
                </a:lnTo>
                <a:lnTo>
                  <a:pt x="3252001" y="926820"/>
                </a:lnTo>
                <a:lnTo>
                  <a:pt x="0" y="9268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5" name="TextBox 25"/>
          <p:cNvSpPr txBox="1"/>
          <p:nvPr/>
        </p:nvSpPr>
        <p:spPr>
          <a:xfrm>
            <a:off x="14433966" y="593962"/>
            <a:ext cx="2953440" cy="390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3"/>
              </a:lnSpc>
            </a:pPr>
            <a:r>
              <a:rPr lang="en-US" sz="2381" dirty="0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Host Organisation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Gotham Narrow 3</vt:lpstr>
      <vt:lpstr>Gotham Narrow 2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 25CTC Committee Social Banner 1920 x 1920</dc:title>
  <cp:lastModifiedBy>Rasha Salim</cp:lastModifiedBy>
  <cp:revision>2</cp:revision>
  <dcterms:created xsi:type="dcterms:W3CDTF">2006-08-16T00:00:00Z</dcterms:created>
  <dcterms:modified xsi:type="dcterms:W3CDTF">2025-09-02T10:48:21Z</dcterms:modified>
  <dc:identifier>DAGxExjydpI</dc:identifier>
</cp:coreProperties>
</file>