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BE"/>
    <a:srgbClr val="4F81BD"/>
    <a:srgbClr val="008DB0"/>
    <a:srgbClr val="008169"/>
    <a:srgbClr val="3366F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64" autoAdjust="0"/>
  </p:normalViewPr>
  <p:slideViewPr>
    <p:cSldViewPr snapToGrid="0" snapToObjects="1" showGuides="1">
      <p:cViewPr varScale="1">
        <p:scale>
          <a:sx n="70" d="100"/>
          <a:sy n="70" d="100"/>
        </p:scale>
        <p:origin x="536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7571F-75B7-734C-AB9F-DA1A7C6B332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8C51C-314E-A946-8E8B-313B43A7C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1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8C51C-314E-A946-8E8B-313B43A7C2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2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700848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97087" y="184418"/>
            <a:ext cx="378758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31 October – 2</a:t>
            </a:r>
            <a:r>
              <a:rPr lang="en-US" sz="1800" b="1" baseline="0" dirty="0">
                <a:solidFill>
                  <a:schemeClr val="bg1"/>
                </a:solidFill>
              </a:rPr>
              <a:t> November 2018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1400" dirty="0">
                <a:solidFill>
                  <a:schemeClr val="bg1"/>
                </a:solidFill>
              </a:rPr>
              <a:t>Astana, Kazakhstan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6889578" y="190806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" y="-4450"/>
            <a:ext cx="12191987" cy="145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8080" y="3251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37456" y="1984960"/>
            <a:ext cx="11523819" cy="1293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000000"/>
                </a:solidFill>
              </a:rPr>
              <a:t>Paper No.</a:t>
            </a:r>
            <a:br>
              <a:rPr lang="en-US" altLang="en-US" sz="2800" b="1" dirty="0">
                <a:solidFill>
                  <a:srgbClr val="000000"/>
                </a:solidFill>
              </a:rPr>
            </a:br>
            <a:r>
              <a:rPr lang="en-US" altLang="en-US" sz="2800" b="1" dirty="0">
                <a:solidFill>
                  <a:srgbClr val="000000"/>
                </a:solidFill>
              </a:rPr>
              <a:t>Paper Title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37456" y="3064900"/>
            <a:ext cx="11523819" cy="70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Author, Company and/or Logo Information</a:t>
            </a: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984960"/>
            <a:ext cx="11247380" cy="836574"/>
          </a:xfrm>
        </p:spPr>
        <p:txBody>
          <a:bodyPr/>
          <a:lstStyle/>
          <a:p>
            <a:pPr algn="ctr"/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SLIDE TITLE HERE</a:t>
            </a:r>
            <a:br>
              <a:rPr lang="en-US" altLang="en-US" dirty="0">
                <a:solidFill>
                  <a:srgbClr val="000000"/>
                </a:solidFill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2699850"/>
            <a:ext cx="11247380" cy="3822869"/>
          </a:xfrm>
        </p:spPr>
        <p:txBody>
          <a:bodyPr/>
          <a:lstStyle/>
          <a:p>
            <a:pPr algn="ctr"/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One-Column Format</a:t>
            </a:r>
          </a:p>
          <a:p>
            <a:pPr algn="ctr"/>
            <a:endParaRPr lang="en-US" sz="2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841170" y="6439742"/>
            <a:ext cx="6531429" cy="29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Paper # • Paper Title • Presenter 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80312" y="55442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02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360" y="1984960"/>
            <a:ext cx="11247380" cy="669258"/>
          </a:xfrm>
        </p:spPr>
        <p:txBody>
          <a:bodyPr/>
          <a:lstStyle/>
          <a:p>
            <a:pPr algn="ctr"/>
            <a:r>
              <a:rPr lang="en-US" altLang="en-US" sz="2800" dirty="0">
                <a:solidFill>
                  <a:srgbClr val="000000"/>
                </a:solidFill>
              </a:rPr>
              <a:t>ACKNOWLEDGEMENTS / THANK YOU / QUESTIONS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360" y="3064900"/>
            <a:ext cx="11247380" cy="3457819"/>
          </a:xfrm>
        </p:spPr>
        <p:txBody>
          <a:bodyPr/>
          <a:lstStyle/>
          <a:p>
            <a:pPr algn="ctr"/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One-Column Format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093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3DC_powerpointtemplate" id="{920D300F-87AF-47AE-B6A1-0F9B67129010}" vid="{6999EED9-35D3-4CF8-AEB8-B7DAE9FF3A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23CTC_powerpointtemplate</Template>
  <TotalTime>4</TotalTime>
  <Words>37</Words>
  <Application>Microsoft Office PowerPoint</Application>
  <PresentationFormat>Widescreen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SLIDE TITLE HERE </vt:lpstr>
      <vt:lpstr>ACKNOWLEDGEMENTS / THANK YOU /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Dunn</dc:creator>
  <cp:lastModifiedBy>Katie Dunn</cp:lastModifiedBy>
  <cp:revision>1</cp:revision>
  <dcterms:created xsi:type="dcterms:W3CDTF">2024-07-26T11:06:30Z</dcterms:created>
  <dcterms:modified xsi:type="dcterms:W3CDTF">2024-07-26T11:10:31Z</dcterms:modified>
</cp:coreProperties>
</file>