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D6D6D6"/>
    <a:srgbClr val="00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raine Campbell" userId="6f712e4c-6524-4ffb-8d5e-87a866851c02" providerId="ADAL" clId="{AC95FF54-F01C-488E-9164-7A5EF00222B7}"/>
    <pc:docChg chg="modMainMaster">
      <pc:chgData name="Lorraine Campbell" userId="6f712e4c-6524-4ffb-8d5e-87a866851c02" providerId="ADAL" clId="{AC95FF54-F01C-488E-9164-7A5EF00222B7}" dt="2025-01-29T14:46:59.229" v="18" actId="1076"/>
      <pc:docMkLst>
        <pc:docMk/>
      </pc:docMkLst>
      <pc:sldMasterChg chg="modSldLayout">
        <pc:chgData name="Lorraine Campbell" userId="6f712e4c-6524-4ffb-8d5e-87a866851c02" providerId="ADAL" clId="{AC95FF54-F01C-488E-9164-7A5EF00222B7}" dt="2025-01-29T14:46:59.229" v="18" actId="1076"/>
        <pc:sldMasterMkLst>
          <pc:docMk/>
          <pc:sldMasterMk cId="3681791362" sldId="2147483648"/>
        </pc:sldMasterMkLst>
        <pc:sldLayoutChg chg="modSp mod">
          <pc:chgData name="Lorraine Campbell" userId="6f712e4c-6524-4ffb-8d5e-87a866851c02" providerId="ADAL" clId="{AC95FF54-F01C-488E-9164-7A5EF00222B7}" dt="2025-01-29T14:46:59.229" v="18" actId="1076"/>
          <pc:sldLayoutMkLst>
            <pc:docMk/>
            <pc:sldMasterMk cId="3681791362" sldId="2147483648"/>
            <pc:sldLayoutMk cId="925140928" sldId="2147483649"/>
          </pc:sldLayoutMkLst>
          <pc:spChg chg="mod">
            <ac:chgData name="Lorraine Campbell" userId="6f712e4c-6524-4ffb-8d5e-87a866851c02" providerId="ADAL" clId="{AC95FF54-F01C-488E-9164-7A5EF00222B7}" dt="2025-01-29T14:44:54.681" v="17" actId="14100"/>
            <ac:spMkLst>
              <pc:docMk/>
              <pc:sldMasterMk cId="3681791362" sldId="2147483648"/>
              <pc:sldLayoutMk cId="925140928" sldId="2147483649"/>
              <ac:spMk id="4" creationId="{FD93AF0D-170F-0B38-E072-FEC30A213507}"/>
            </ac:spMkLst>
          </pc:spChg>
          <pc:picChg chg="mod">
            <ac:chgData name="Lorraine Campbell" userId="6f712e4c-6524-4ffb-8d5e-87a866851c02" providerId="ADAL" clId="{AC95FF54-F01C-488E-9164-7A5EF00222B7}" dt="2025-01-29T14:46:59.229" v="18" actId="1076"/>
            <ac:picMkLst>
              <pc:docMk/>
              <pc:sldMasterMk cId="3681791362" sldId="2147483648"/>
              <pc:sldLayoutMk cId="925140928" sldId="2147483649"/>
              <ac:picMk id="3" creationId="{D810807E-020C-984D-BAA7-41B12DE92E33}"/>
            </ac:picMkLst>
          </pc:picChg>
          <pc:picChg chg="mod">
            <ac:chgData name="Lorraine Campbell" userId="6f712e4c-6524-4ffb-8d5e-87a866851c02" providerId="ADAL" clId="{AC95FF54-F01C-488E-9164-7A5EF00222B7}" dt="2025-01-29T14:42:45.719" v="2" actId="1076"/>
            <ac:picMkLst>
              <pc:docMk/>
              <pc:sldMasterMk cId="3681791362" sldId="2147483648"/>
              <pc:sldLayoutMk cId="925140928" sldId="2147483649"/>
              <ac:picMk id="9" creationId="{AC95103C-2D9A-06CE-8B0F-4808C5F2157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lanet earth with numbers and a green background&#10;&#10;Description automatically generated">
            <a:extLst>
              <a:ext uri="{FF2B5EF4-FFF2-40B4-BE49-F238E27FC236}">
                <a16:creationId xmlns:a16="http://schemas.microsoft.com/office/drawing/2014/main" id="{7690B421-A449-E761-CF1E-F3BC412B6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ue and white globe with black background&#10;&#10;Description automatically generated">
            <a:extLst>
              <a:ext uri="{FF2B5EF4-FFF2-40B4-BE49-F238E27FC236}">
                <a16:creationId xmlns:a16="http://schemas.microsoft.com/office/drawing/2014/main" id="{AC95103C-2D9A-06CE-8B0F-4808C5F21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081" y="619223"/>
            <a:ext cx="2847263" cy="75927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B93C493-D543-4536-0AB2-E0528C038789}"/>
              </a:ext>
            </a:extLst>
          </p:cNvPr>
          <p:cNvSpPr txBox="1">
            <a:spLocks/>
          </p:cNvSpPr>
          <p:nvPr userDrawn="1"/>
        </p:nvSpPr>
        <p:spPr>
          <a:xfrm>
            <a:off x="627527" y="3227294"/>
            <a:ext cx="10936944" cy="59167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400" b="1" spc="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 EUROPE ENERGY CONFERENCE &amp; EXHIBITION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810807E-020C-984D-BAA7-41B12DE92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2877" y="515389"/>
            <a:ext cx="2765367" cy="134013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93AF0D-170F-0B38-E072-FEC30A213507}"/>
              </a:ext>
            </a:extLst>
          </p:cNvPr>
          <p:cNvSpPr txBox="1">
            <a:spLocks/>
          </p:cNvSpPr>
          <p:nvPr userDrawn="1"/>
        </p:nvSpPr>
        <p:spPr>
          <a:xfrm>
            <a:off x="9576261" y="448886"/>
            <a:ext cx="1830657" cy="4405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Host Organisation</a:t>
            </a:r>
          </a:p>
        </p:txBody>
      </p:sp>
    </p:spTree>
    <p:extLst>
      <p:ext uri="{BB962C8B-B14F-4D97-AF65-F5344CB8AC3E}">
        <p14:creationId xmlns:p14="http://schemas.microsoft.com/office/powerpoint/2010/main" val="92514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lanet&#10;&#10;Description automatically generated">
            <a:extLst>
              <a:ext uri="{FF2B5EF4-FFF2-40B4-BE49-F238E27FC236}">
                <a16:creationId xmlns:a16="http://schemas.microsoft.com/office/drawing/2014/main" id="{D564259A-558A-2465-C0A3-BD0332D88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046ED79-77D8-5141-BBEB-3130DDF739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723B92-287D-B5CB-C584-BF320C844B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185" y="361709"/>
            <a:ext cx="1974918" cy="526645"/>
          </a:xfrm>
          <a:prstGeom prst="rect">
            <a:avLst/>
          </a:prstGeom>
        </p:spPr>
      </p:pic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264DD2AD-79EB-0554-3DE3-DD3DCE94B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2600" y="4369154"/>
            <a:ext cx="4960526" cy="44251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WITH IMAGE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F8E91519-2D2F-0544-A9DB-DCDC3AFB8F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2600" y="4828924"/>
            <a:ext cx="4960526" cy="1565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Heading to </a:t>
            </a:r>
            <a:br>
              <a:rPr lang="en-GB" dirty="0"/>
            </a:br>
            <a:r>
              <a:rPr lang="en-GB" dirty="0"/>
              <a:t>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lanet earth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14BFFE3D-E0AD-DDB3-5C98-863E79641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54B9C-7800-1FE6-3D6E-7A780B0B80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185" y="361709"/>
            <a:ext cx="1974918" cy="526645"/>
          </a:xfrm>
          <a:prstGeom prst="rect">
            <a:avLst/>
          </a:prstGeom>
        </p:spPr>
      </p:pic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DF1D490A-72EB-9E47-5C34-22AC31A894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873" y="5054954"/>
            <a:ext cx="11394253" cy="4425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WITHOUT IMAGE</a:t>
            </a:r>
            <a:endParaRPr lang="en-US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F1CFCD65-1D9F-7F47-F43C-CB8608AE1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873" y="5416663"/>
            <a:ext cx="11394253" cy="10796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Heading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8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lue and green logo&#10;&#10;Description automatically generated">
            <a:extLst>
              <a:ext uri="{FF2B5EF4-FFF2-40B4-BE49-F238E27FC236}">
                <a16:creationId xmlns:a16="http://schemas.microsoft.com/office/drawing/2014/main" id="{2965B914-1737-9AB9-1887-8D68764AB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54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ue and white globe&#10;&#10;Description automatically generated">
            <a:extLst>
              <a:ext uri="{FF2B5EF4-FFF2-40B4-BE49-F238E27FC236}">
                <a16:creationId xmlns:a16="http://schemas.microsoft.com/office/drawing/2014/main" id="{06E442EB-3105-9359-48AA-B1B1A4A2F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208" y="393029"/>
            <a:ext cx="1974919" cy="5266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76D72-6603-175E-648A-9BA2E81DCAAB}"/>
              </a:ext>
            </a:extLst>
          </p:cNvPr>
          <p:cNvCxnSpPr>
            <a:cxnSpLocks/>
          </p:cNvCxnSpPr>
          <p:nvPr userDrawn="1"/>
        </p:nvCxnSpPr>
        <p:spPr>
          <a:xfrm>
            <a:off x="398873" y="1062318"/>
            <a:ext cx="11394254" cy="0"/>
          </a:xfrm>
          <a:prstGeom prst="line">
            <a:avLst/>
          </a:prstGeom>
          <a:ln cap="rnd">
            <a:solidFill>
              <a:srgbClr val="00834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7E2F8AC-DB3B-1DBC-807A-36F6536AD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873" y="1466963"/>
            <a:ext cx="11394253" cy="4425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008345"/>
                </a:solidFill>
              </a:defRPr>
            </a:lvl1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8BB87AC-FA43-6D04-F9F4-1E8A1BF7E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62" y="2084388"/>
            <a:ext cx="11394253" cy="37112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400">
                <a:solidFill>
                  <a:srgbClr val="4242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4BC253-7696-07DD-058A-FC7FBAE065BA}"/>
              </a:ext>
            </a:extLst>
          </p:cNvPr>
          <p:cNvSpPr txBox="1">
            <a:spLocks/>
          </p:cNvSpPr>
          <p:nvPr userDrawn="1"/>
        </p:nvSpPr>
        <p:spPr>
          <a:xfrm>
            <a:off x="291297" y="583447"/>
            <a:ext cx="7629022" cy="1554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b="1" spc="300" dirty="0">
                <a:solidFill>
                  <a:srgbClr val="0E4C9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 EUROPE ENERGY CONFERENCE &amp; EXHIBITION</a:t>
            </a:r>
            <a:endParaRPr lang="en-GB" sz="1500" spc="300" dirty="0">
              <a:solidFill>
                <a:srgbClr val="0E4C9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9BBE34-B40D-20DA-2A25-B59A2B638BAD}"/>
              </a:ext>
            </a:extLst>
          </p:cNvPr>
          <p:cNvSpPr txBox="1">
            <a:spLocks/>
          </p:cNvSpPr>
          <p:nvPr userDrawn="1"/>
        </p:nvSpPr>
        <p:spPr>
          <a:xfrm>
            <a:off x="9157503" y="6470968"/>
            <a:ext cx="2743200" cy="1554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A8D441-11E8-FF49-843A-500DBF8479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8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lue and green logo&#10;&#10;Description automatically generated">
            <a:extLst>
              <a:ext uri="{FF2B5EF4-FFF2-40B4-BE49-F238E27FC236}">
                <a16:creationId xmlns:a16="http://schemas.microsoft.com/office/drawing/2014/main" id="{2965B914-1737-9AB9-1887-8D68764AB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54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ue and white globe&#10;&#10;Description automatically generated">
            <a:extLst>
              <a:ext uri="{FF2B5EF4-FFF2-40B4-BE49-F238E27FC236}">
                <a16:creationId xmlns:a16="http://schemas.microsoft.com/office/drawing/2014/main" id="{06E442EB-3105-9359-48AA-B1B1A4A2F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208" y="393029"/>
            <a:ext cx="1974919" cy="5266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76D72-6603-175E-648A-9BA2E81DCAAB}"/>
              </a:ext>
            </a:extLst>
          </p:cNvPr>
          <p:cNvCxnSpPr>
            <a:cxnSpLocks/>
          </p:cNvCxnSpPr>
          <p:nvPr userDrawn="1"/>
        </p:nvCxnSpPr>
        <p:spPr>
          <a:xfrm>
            <a:off x="398873" y="1062318"/>
            <a:ext cx="11394254" cy="0"/>
          </a:xfrm>
          <a:prstGeom prst="line">
            <a:avLst/>
          </a:prstGeom>
          <a:ln cap="rnd">
            <a:solidFill>
              <a:srgbClr val="00834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7E2F8AC-DB3B-1DBC-807A-36F6536AD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873" y="1466963"/>
            <a:ext cx="11394253" cy="4425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008345"/>
                </a:solidFill>
              </a:defRPr>
            </a:lvl1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8BB87AC-FA43-6D04-F9F4-1E8A1BF7E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62" y="2084388"/>
            <a:ext cx="5529723" cy="37112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400">
                <a:solidFill>
                  <a:srgbClr val="4242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ext Placeholder 37">
            <a:extLst>
              <a:ext uri="{FF2B5EF4-FFF2-40B4-BE49-F238E27FC236}">
                <a16:creationId xmlns:a16="http://schemas.microsoft.com/office/drawing/2014/main" id="{7E6AD576-B5A5-C7BE-A216-047AFC4FE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3403" y="2084388"/>
            <a:ext cx="5529723" cy="37112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400">
                <a:solidFill>
                  <a:srgbClr val="4242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7875819-9808-5EF0-345D-2FD9EBC288ED}"/>
              </a:ext>
            </a:extLst>
          </p:cNvPr>
          <p:cNvSpPr txBox="1">
            <a:spLocks/>
          </p:cNvSpPr>
          <p:nvPr userDrawn="1"/>
        </p:nvSpPr>
        <p:spPr>
          <a:xfrm>
            <a:off x="9157503" y="6470968"/>
            <a:ext cx="2743200" cy="1554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A8D441-11E8-FF49-843A-500DBF847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0773C7-704D-0A2E-C212-64CA8F451464}"/>
              </a:ext>
            </a:extLst>
          </p:cNvPr>
          <p:cNvSpPr txBox="1">
            <a:spLocks/>
          </p:cNvSpPr>
          <p:nvPr userDrawn="1"/>
        </p:nvSpPr>
        <p:spPr>
          <a:xfrm>
            <a:off x="291297" y="583447"/>
            <a:ext cx="7629022" cy="1554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b="1" spc="300" dirty="0">
                <a:solidFill>
                  <a:srgbClr val="0E4C9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 EUROPE ENERGY CONFERENCE &amp; EXHIBITION</a:t>
            </a:r>
            <a:endParaRPr lang="en-GB" sz="1500" spc="300" dirty="0">
              <a:solidFill>
                <a:srgbClr val="0E4C9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2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lue and green logo&#10;&#10;Description automatically generated">
            <a:extLst>
              <a:ext uri="{FF2B5EF4-FFF2-40B4-BE49-F238E27FC236}">
                <a16:creationId xmlns:a16="http://schemas.microsoft.com/office/drawing/2014/main" id="{2965B914-1737-9AB9-1887-8D68764AB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54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ue and white globe&#10;&#10;Description automatically generated">
            <a:extLst>
              <a:ext uri="{FF2B5EF4-FFF2-40B4-BE49-F238E27FC236}">
                <a16:creationId xmlns:a16="http://schemas.microsoft.com/office/drawing/2014/main" id="{06E442EB-3105-9359-48AA-B1B1A4A2F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208" y="393029"/>
            <a:ext cx="1974919" cy="5266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76D72-6603-175E-648A-9BA2E81DCAAB}"/>
              </a:ext>
            </a:extLst>
          </p:cNvPr>
          <p:cNvCxnSpPr>
            <a:cxnSpLocks/>
          </p:cNvCxnSpPr>
          <p:nvPr userDrawn="1"/>
        </p:nvCxnSpPr>
        <p:spPr>
          <a:xfrm>
            <a:off x="398873" y="1062318"/>
            <a:ext cx="11394254" cy="0"/>
          </a:xfrm>
          <a:prstGeom prst="line">
            <a:avLst/>
          </a:prstGeom>
          <a:ln cap="rnd">
            <a:solidFill>
              <a:srgbClr val="00834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0EB5EFD5-429A-6E0A-E4B0-F8FB092F12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466963"/>
            <a:ext cx="5697127" cy="433050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7E2F8AC-DB3B-1DBC-807A-36F6536AD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873" y="1466963"/>
            <a:ext cx="5316127" cy="4425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008345"/>
                </a:solidFill>
              </a:defRPr>
            </a:lvl1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8BB87AC-FA43-6D04-F9F4-1E8A1BF7E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64" y="2084388"/>
            <a:ext cx="5316128" cy="37112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400">
                <a:solidFill>
                  <a:srgbClr val="4242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B37F3ABD-547C-4DF0-06A8-302DA6470940}"/>
              </a:ext>
            </a:extLst>
          </p:cNvPr>
          <p:cNvSpPr txBox="1">
            <a:spLocks/>
          </p:cNvSpPr>
          <p:nvPr userDrawn="1"/>
        </p:nvSpPr>
        <p:spPr>
          <a:xfrm>
            <a:off x="9157503" y="6470968"/>
            <a:ext cx="2743200" cy="1554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A8D441-11E8-FF49-843A-500DBF847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E11FA56C-A718-6378-036A-64C633033DA4}"/>
              </a:ext>
            </a:extLst>
          </p:cNvPr>
          <p:cNvSpPr txBox="1">
            <a:spLocks/>
          </p:cNvSpPr>
          <p:nvPr userDrawn="1"/>
        </p:nvSpPr>
        <p:spPr>
          <a:xfrm>
            <a:off x="291297" y="583447"/>
            <a:ext cx="7629022" cy="1554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b="1" spc="300" dirty="0">
                <a:solidFill>
                  <a:srgbClr val="0E4C9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 EUROPE ENERGY CONFERENCE &amp; EXHIBITION</a:t>
            </a:r>
            <a:endParaRPr lang="en-GB" sz="1500" spc="300" dirty="0">
              <a:solidFill>
                <a:srgbClr val="0E4C9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6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lue and green logo&#10;&#10;Description automatically generated">
            <a:extLst>
              <a:ext uri="{FF2B5EF4-FFF2-40B4-BE49-F238E27FC236}">
                <a16:creationId xmlns:a16="http://schemas.microsoft.com/office/drawing/2014/main" id="{2965B914-1737-9AB9-1887-8D68764AB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54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blue and white globe&#10;&#10;Description automatically generated">
            <a:extLst>
              <a:ext uri="{FF2B5EF4-FFF2-40B4-BE49-F238E27FC236}">
                <a16:creationId xmlns:a16="http://schemas.microsoft.com/office/drawing/2014/main" id="{06E442EB-3105-9359-48AA-B1B1A4A2FF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208" y="393029"/>
            <a:ext cx="1974919" cy="5266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76D72-6603-175E-648A-9BA2E81DCAAB}"/>
              </a:ext>
            </a:extLst>
          </p:cNvPr>
          <p:cNvCxnSpPr>
            <a:cxnSpLocks/>
          </p:cNvCxnSpPr>
          <p:nvPr userDrawn="1"/>
        </p:nvCxnSpPr>
        <p:spPr>
          <a:xfrm>
            <a:off x="398873" y="1062318"/>
            <a:ext cx="11394254" cy="0"/>
          </a:xfrm>
          <a:prstGeom prst="line">
            <a:avLst/>
          </a:prstGeom>
          <a:ln cap="rnd">
            <a:solidFill>
              <a:srgbClr val="00834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0EB5EFD5-429A-6E0A-E4B0-F8FB092F12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4419" y="1466963"/>
            <a:ext cx="5697127" cy="433050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7E2F8AC-DB3B-1DBC-807A-36F6536AD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000" y="1466963"/>
            <a:ext cx="5316127" cy="44251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008345"/>
                </a:solidFill>
              </a:defRPr>
            </a:lvl1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8BB87AC-FA43-6D04-F9F4-1E8A1BF7E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6591" y="2084388"/>
            <a:ext cx="5316128" cy="37112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400">
                <a:solidFill>
                  <a:srgbClr val="42424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9ABD614-2375-9124-291F-46DE311EA72A}"/>
              </a:ext>
            </a:extLst>
          </p:cNvPr>
          <p:cNvSpPr txBox="1">
            <a:spLocks/>
          </p:cNvSpPr>
          <p:nvPr userDrawn="1"/>
        </p:nvSpPr>
        <p:spPr>
          <a:xfrm>
            <a:off x="9157503" y="6470968"/>
            <a:ext cx="2743200" cy="15548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A8D441-11E8-FF49-843A-500DBF8479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478CB0-C4E4-637D-DA12-E8DE11FB3965}"/>
              </a:ext>
            </a:extLst>
          </p:cNvPr>
          <p:cNvSpPr txBox="1">
            <a:spLocks/>
          </p:cNvSpPr>
          <p:nvPr userDrawn="1"/>
        </p:nvSpPr>
        <p:spPr>
          <a:xfrm>
            <a:off x="291297" y="583447"/>
            <a:ext cx="7629022" cy="1554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b="1" spc="300" dirty="0">
                <a:solidFill>
                  <a:srgbClr val="0E4C9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 EUROPE ENERGY CONFERENCE &amp; EXHIBITION</a:t>
            </a:r>
            <a:endParaRPr lang="en-GB" sz="1500" spc="300" dirty="0">
              <a:solidFill>
                <a:srgbClr val="0E4C9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8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lanet earth with numbers and a green background&#10;&#10;Description automatically generated">
            <a:extLst>
              <a:ext uri="{FF2B5EF4-FFF2-40B4-BE49-F238E27FC236}">
                <a16:creationId xmlns:a16="http://schemas.microsoft.com/office/drawing/2014/main" id="{7690B421-A449-E761-CF1E-F3BC412B6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globe with black background&#10;&#10;Description automatically generated">
            <a:extLst>
              <a:ext uri="{FF2B5EF4-FFF2-40B4-BE49-F238E27FC236}">
                <a16:creationId xmlns:a16="http://schemas.microsoft.com/office/drawing/2014/main" id="{E91CC67B-4A00-F7C4-27BB-F8C69A4CF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3720" y="917528"/>
            <a:ext cx="3624559" cy="96654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88BEA6-D89F-26ED-4199-5883630A9E70}"/>
              </a:ext>
            </a:extLst>
          </p:cNvPr>
          <p:cNvSpPr txBox="1">
            <a:spLocks/>
          </p:cNvSpPr>
          <p:nvPr userDrawn="1"/>
        </p:nvSpPr>
        <p:spPr>
          <a:xfrm>
            <a:off x="2389065" y="3227294"/>
            <a:ext cx="7629022" cy="59167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spc="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GB" sz="6000" spc="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5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79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8" r:id="rId6"/>
    <p:sldLayoutId id="2147483663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28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1EABECD-4ED9-A805-6555-A2F9B7D5C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C6265-1E1E-03D4-A540-9A6954DE0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0F59D-F467-5926-BC1B-EDFD8A9D99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2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67917-B64D-E011-D589-05F5868B7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464DD7-F8AC-1085-8F02-C178472D83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D5B4E-4766-C5B7-D65D-6B252E7E5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0BC8E-92D3-3ACB-1E66-66FFA045BB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39111-4603-6001-3DE1-129285EF6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19351-7128-EBC1-31AF-F6FCAF70D5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D8659-B6E8-A4C7-6C4E-B599657CD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F6AD827-8018-2ABD-7C76-7A510536B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0E01D-1100-EEB4-B229-2A6DEF751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3A12C-54A0-304A-CB2A-853248F9C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55B5BAE-46DF-631C-28F8-A8506838A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B85CE-1BC2-205B-0424-D3FDABBC2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30344-654A-BAD3-1122-3FEF666C8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17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May</dc:creator>
  <cp:lastModifiedBy>Pamela Roberts</cp:lastModifiedBy>
  <cp:revision>14</cp:revision>
  <dcterms:created xsi:type="dcterms:W3CDTF">2024-09-09T22:46:08Z</dcterms:created>
  <dcterms:modified xsi:type="dcterms:W3CDTF">2025-01-30T05:26:03Z</dcterms:modified>
</cp:coreProperties>
</file>