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6"/>
  </p:handout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0304"/>
    <a:srgbClr val="8B0300"/>
    <a:srgbClr val="0E3881"/>
    <a:srgbClr val="0046AD"/>
    <a:srgbClr val="008345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9781"/>
    <p:restoredTop sz="94694"/>
  </p:normalViewPr>
  <p:slideViewPr>
    <p:cSldViewPr snapToGrid="0" snapToObjects="1" showGuides="1">
      <p:cViewPr varScale="1">
        <p:scale>
          <a:sx n="111" d="100"/>
          <a:sy n="111" d="100"/>
        </p:scale>
        <p:origin x="89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0" d="100"/>
          <a:sy n="110" d="100"/>
        </p:scale>
        <p:origin x="31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Quinones" userId="c2f0bb22-6d13-4fbc-9d4a-27f14fccb08e" providerId="ADAL" clId="{3158E217-0EDA-4B01-88F9-4330119FD8EA}"/>
    <pc:docChg chg="modMainMaster">
      <pc:chgData name="Claire Quinones" userId="c2f0bb22-6d13-4fbc-9d4a-27f14fccb08e" providerId="ADAL" clId="{3158E217-0EDA-4B01-88F9-4330119FD8EA}" dt="2026-03-12T21:11:25.438" v="9" actId="20577"/>
      <pc:docMkLst>
        <pc:docMk/>
      </pc:docMkLst>
      <pc:sldMasterChg chg="modSp mod">
        <pc:chgData name="Claire Quinones" userId="c2f0bb22-6d13-4fbc-9d4a-27f14fccb08e" providerId="ADAL" clId="{3158E217-0EDA-4B01-88F9-4330119FD8EA}" dt="2026-03-12T21:11:25.438" v="9" actId="20577"/>
        <pc:sldMasterMkLst>
          <pc:docMk/>
          <pc:sldMasterMk cId="1233805520" sldId="2147483648"/>
        </pc:sldMasterMkLst>
        <pc:spChg chg="mod">
          <ac:chgData name="Claire Quinones" userId="c2f0bb22-6d13-4fbc-9d4a-27f14fccb08e" providerId="ADAL" clId="{3158E217-0EDA-4B01-88F9-4330119FD8EA}" dt="2026-03-12T21:11:25.438" v="9" actId="20577"/>
          <ac:spMkLst>
            <pc:docMk/>
            <pc:sldMasterMk cId="1233805520" sldId="2147483648"/>
            <ac:spMk id="13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119888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25624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9"/>
          <p:cNvSpPr/>
          <p:nvPr userDrawn="1"/>
        </p:nvSpPr>
        <p:spPr>
          <a:xfrm>
            <a:off x="0" y="2529"/>
            <a:ext cx="11484943" cy="874064"/>
          </a:xfrm>
          <a:custGeom>
            <a:avLst/>
            <a:gdLst/>
            <a:ahLst/>
            <a:cxnLst/>
            <a:rect l="l" t="t" r="r" b="b"/>
            <a:pathLst>
              <a:path w="11484943" h="874064">
                <a:moveTo>
                  <a:pt x="1154522" y="0"/>
                </a:moveTo>
                <a:lnTo>
                  <a:pt x="11442959" y="0"/>
                </a:lnTo>
                <a:lnTo>
                  <a:pt x="11442957" y="2"/>
                </a:lnTo>
                <a:lnTo>
                  <a:pt x="11484943" y="2"/>
                </a:lnTo>
                <a:lnTo>
                  <a:pt x="10819716" y="874061"/>
                </a:lnTo>
                <a:lnTo>
                  <a:pt x="9665196" y="874061"/>
                </a:lnTo>
                <a:lnTo>
                  <a:pt x="9665194" y="874064"/>
                </a:lnTo>
                <a:lnTo>
                  <a:pt x="41984" y="874064"/>
                </a:lnTo>
                <a:lnTo>
                  <a:pt x="41984" y="874062"/>
                </a:lnTo>
                <a:lnTo>
                  <a:pt x="0" y="874062"/>
                </a:lnTo>
                <a:lnTo>
                  <a:pt x="0" y="3"/>
                </a:lnTo>
                <a:lnTo>
                  <a:pt x="1154522" y="3"/>
                </a:lnTo>
                <a:close/>
              </a:path>
            </a:pathLst>
          </a:custGeom>
          <a:solidFill>
            <a:srgbClr val="8B0304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 userDrawn="1"/>
        </p:nvSpPr>
        <p:spPr>
          <a:xfrm rot="10800000">
            <a:off x="10884676" y="-2"/>
            <a:ext cx="2461845" cy="874060"/>
          </a:xfrm>
          <a:custGeom>
            <a:avLst/>
            <a:gdLst>
              <a:gd name="connsiteX0" fmla="*/ 1796618 w 2461845"/>
              <a:gd name="connsiteY0" fmla="*/ 758952 h 758952"/>
              <a:gd name="connsiteX1" fmla="*/ 0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0" fmla="*/ 1796618 w 2461845"/>
              <a:gd name="connsiteY0" fmla="*/ 758952 h 758952"/>
              <a:gd name="connsiteX1" fmla="*/ 797668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4" fmla="*/ 1796618 w 2461845"/>
              <a:gd name="connsiteY4" fmla="*/ 758952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845" h="758952">
                <a:moveTo>
                  <a:pt x="1796618" y="758952"/>
                </a:moveTo>
                <a:lnTo>
                  <a:pt x="797668" y="758952"/>
                </a:lnTo>
                <a:lnTo>
                  <a:pt x="0" y="0"/>
                </a:lnTo>
                <a:lnTo>
                  <a:pt x="2461845" y="0"/>
                </a:lnTo>
                <a:lnTo>
                  <a:pt x="1796618" y="758952"/>
                </a:lnTo>
                <a:close/>
              </a:path>
            </a:pathLst>
          </a:custGeom>
          <a:solidFill>
            <a:srgbClr val="0E388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94" y="156458"/>
            <a:ext cx="1051513" cy="560084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11651061" y="344695"/>
            <a:ext cx="180939" cy="184666"/>
          </a:xfrm>
          <a:prstGeom prst="rect">
            <a:avLst/>
          </a:prstGeom>
        </p:spPr>
        <p:txBody>
          <a:bodyPr wrap="none" lIns="0" tIns="0" rIns="0" bIns="0" anchor="b" anchorCtr="0">
            <a:spAutoFit/>
          </a:bodyPr>
          <a:lstStyle/>
          <a:p>
            <a:pPr algn="ctr"/>
            <a:fld id="{E16A8759-7B44-BB4A-AA3A-C8FDA7FC6F4E}" type="slidenum">
              <a:rPr lang="en-US" sz="12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200" dirty="0">
              <a:latin typeface="+mj-lt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204859" y="95046"/>
            <a:ext cx="4797903" cy="7078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1" spc="0" baseline="0">
                <a:solidFill>
                  <a:schemeClr val="bg1"/>
                </a:solidFill>
              </a:rPr>
              <a:t>2—4 February 2027</a:t>
            </a:r>
            <a:endParaRPr lang="en-US" sz="1800" b="1" spc="0" baseline="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The Woodlands Waterway Marriott Hotel and Convention Center, The Woodlands, Texas, USA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360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1832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V="1">
            <a:off x="6096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5400000" flipV="1">
            <a:off x="-297546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5400000" flipV="1">
            <a:off x="12481107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5400000" flipV="1">
            <a:off x="12481107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5861956" y="98583"/>
            <a:ext cx="0" cy="620218"/>
          </a:xfrm>
          <a:prstGeom prst="line">
            <a:avLst/>
          </a:prstGeom>
          <a:ln w="381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 userDrawn="1"/>
        </p:nvSpPr>
        <p:spPr>
          <a:xfrm>
            <a:off x="1611158" y="107292"/>
            <a:ext cx="4193650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100" b="1" dirty="0">
                <a:solidFill>
                  <a:schemeClr val="bg1"/>
                </a:solidFill>
              </a:rPr>
              <a:t>SPE Hydraulic Fracturing Technology Conference and Exhibition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5920" y="-4876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PE Conference Templates">
      <a:dk1>
        <a:srgbClr val="4D4D4F"/>
      </a:dk1>
      <a:lt1>
        <a:sysClr val="window" lastClr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f967e6e-a247-4839-a28f-084758a2dfc2">
      <Terms xmlns="http://schemas.microsoft.com/office/infopath/2007/PartnerControls"/>
    </lcf76f155ced4ddcb4097134ff3c332f>
    <TaxCatchAll xmlns="2c7fbfaf-6671-4fb0-a7ef-f7a55ae4bb5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53140AC49CE543B1CF3AF4CFF04C19" ma:contentTypeVersion="18" ma:contentTypeDescription="Create a new document." ma:contentTypeScope="" ma:versionID="0dbaf9d168c8558e927c89c3dbb84c49">
  <xsd:schema xmlns:xsd="http://www.w3.org/2001/XMLSchema" xmlns:xs="http://www.w3.org/2001/XMLSchema" xmlns:p="http://schemas.microsoft.com/office/2006/metadata/properties" xmlns:ns2="2f967e6e-a247-4839-a28f-084758a2dfc2" xmlns:ns3="2c7fbfaf-6671-4fb0-a7ef-f7a55ae4bb59" targetNamespace="http://schemas.microsoft.com/office/2006/metadata/properties" ma:root="true" ma:fieldsID="df8781e6bc2048b3ae683204eafe0093" ns2:_="" ns3:_="">
    <xsd:import namespace="2f967e6e-a247-4839-a28f-084758a2dfc2"/>
    <xsd:import namespace="2c7fbfaf-6671-4fb0-a7ef-f7a55ae4bb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67e6e-a247-4839-a28f-084758a2df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7737f22-6d05-4034-9402-ec8eae64a2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fbfaf-6671-4fb0-a7ef-f7a55ae4bb5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b9f221c-0581-42ec-bade-dbfef26f65e8}" ma:internalName="TaxCatchAll" ma:showField="CatchAllData" ma:web="2c7fbfaf-6671-4fb0-a7ef-f7a55ae4bb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057CFC-9700-40DE-A6AD-15CEF80688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D408C0-11D2-4729-84F7-74B3863D2778}">
  <ds:schemaRefs>
    <ds:schemaRef ds:uri="http://purl.org/dc/dcmitype/"/>
    <ds:schemaRef ds:uri="http://schemas.microsoft.com/office/2006/documentManagement/types"/>
    <ds:schemaRef ds:uri="http://purl.org/dc/elements/1.1/"/>
    <ds:schemaRef ds:uri="2f967e6e-a247-4839-a28f-084758a2dfc2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2c7fbfaf-6671-4fb0-a7ef-f7a55ae4bb5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CB9A356-FB17-4C79-A558-FE6D830656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67e6e-a247-4839-a28f-084758a2dfc2"/>
    <ds:schemaRef ds:uri="2c7fbfaf-6671-4fb0-a7ef-f7a55ae4bb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Claire Quinones</cp:lastModifiedBy>
  <cp:revision>23</cp:revision>
  <dcterms:created xsi:type="dcterms:W3CDTF">2017-10-06T15:53:07Z</dcterms:created>
  <dcterms:modified xsi:type="dcterms:W3CDTF">2026-03-12T21:11:28Z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0x010100CF53140AC49CE543B1CF3AF4CFF04C19</vt:lpwstr>
  </property>
  <property fmtid="{D5CDD505-2E9C-101B-9397-08002B2CF9AE}" pid="3" name="MediaServiceImageTags">
    <vt:lpwstr/>
  </property>
</Properties>
</file>