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4EDAE5-0025-4AC6-8333-363E7DB2128A}" v="7" dt="2024-11-15T06:12:57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3995F-0AFD-B6B1-B47F-76CE9B741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9607BC-46A4-7069-F822-84B3591D7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B79D8-BDCB-09D0-EFB1-4484C103A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9F1ED-5F15-9CB1-9350-A77A8369E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F2D9E-DE90-4B9B-9EAC-B6192063C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56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CEE48-8F25-903D-80A9-A8095E830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232248-5B2F-56AC-49F3-BD439BBBD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96AC1-7C5A-89AD-0C0E-C9841E39C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6E3AE-AA5B-EE37-4D07-BC4888AA7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0E846-519B-56FA-BC00-742745B30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5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55BDBA-F5A6-BB63-A84D-634EDC2B75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76E813-053D-258D-2654-66E647743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589DF-679C-A4E8-3808-999540485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26B0-F1AF-0018-4610-694691975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18242-A71A-D69B-DB64-B140928E4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29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0D1CA-AD1A-4FFA-CF89-78F751DD7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AF800-E981-10B5-6188-28EFF354E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064CA-AC1E-34C3-45E2-19A199C77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25111-2FFA-6EFE-0159-994B866D7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0B573-7681-68F5-6523-2FCE6CAC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54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CF293-0DCD-3A74-2F12-F539D5CAC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5F1FC-5A25-332E-CA4B-92675246D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170CB-53A9-0801-A855-6E57EDBE9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7DCD1-61AB-6B4E-D252-B4504D48F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B8B7F-C58E-9FA0-C8FF-02BCAEDE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70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EEC40-258D-4934-1697-722B6401D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C4D0C-20E1-F083-C68B-6285A56DF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0F1AD-6A6D-68B7-8F1D-6D81B3FF1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80D82-DADD-C9FA-3412-A9727D8E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DA34E1-2670-BC1B-B1B9-2032A7E1D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9D38E-84E7-8BE2-4AD5-A3B41650B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3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6BF46-744E-969F-D7F9-F44655E98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B04C6-8AFB-79C3-3112-6890B470C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636993-DA44-5CD8-EB09-265D5A2D6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1DB01B-A82F-9090-D7A0-BE90737AA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4C675-D17C-478B-7605-18E63ABE6F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DA6E04-B37B-26D7-2460-57EC7B05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3F348F-80D3-AF4E-A7CF-79AF7EE1E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B03946-487B-F53A-9DC6-FEC3B9ED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58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7CCD3-ED3F-52CC-BB74-9065CF34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97E440-D951-414B-293D-FF0B8E079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FCF003-5337-B4CF-184C-89A2F8DE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B8591A-743E-88F5-9B39-8E5ABFEBE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05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CBEA5D-01B3-2AFA-903E-0643797ED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90977B-3953-BC13-C5A9-48341BE51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FE963-2CB1-FD9F-C449-ED4AE5976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73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8BF84-E53A-647D-8143-43D433C69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A162B-1237-63B5-1AF2-DC5615EA2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1AEA95-F408-BEB8-C551-C94A9B34D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D48F6-7129-945F-C4F2-A55CD207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79091-CDE1-5E4F-C4B5-64DAAFCC1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FF336-63E2-9220-04D3-F03921E8F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92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5953-1224-F19A-710C-CEFF402FD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ED0B5B-CB8F-16CC-6DEB-A00543968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F8141F-D9FB-F1D0-23B5-8CD04A428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DBB83-EDED-94CC-17CF-64265EC01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68D34-D14A-BFA3-4A2A-D7FC51A9E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99F89-AD86-D890-77D6-B84C83E80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9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90F755-7A4F-9DBF-6E17-C9E1B3CCF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4FADA-C46B-2889-18A7-886ABC585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47F0A-FE15-38B6-66FD-14F75C4CFD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AB9F65-6AAB-4576-8BB0-1F08071A77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E7872-E99A-0E5E-9C0E-A8A7BCEB19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86DD5-C2FE-050B-4BAB-B72F24DAE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633BD6-AEFE-47B8-B578-EE4E6E8DE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41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4C77879-9587-04BB-9E96-7DC65D6EFD6E}"/>
              </a:ext>
            </a:extLst>
          </p:cNvPr>
          <p:cNvSpPr txBox="1">
            <a:spLocks/>
          </p:cNvSpPr>
          <p:nvPr/>
        </p:nvSpPr>
        <p:spPr bwMode="auto">
          <a:xfrm>
            <a:off x="209006" y="2264229"/>
            <a:ext cx="11652269" cy="101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800" b="1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en-US" sz="2800" b="1" dirty="0">
                <a:solidFill>
                  <a:srgbClr val="000000"/>
                </a:solidFill>
              </a:rPr>
              <a:t>Paper No.</a:t>
            </a:r>
            <a:br>
              <a:rPr lang="en-US" altLang="en-US" sz="2800" b="1" dirty="0">
                <a:solidFill>
                  <a:srgbClr val="000000"/>
                </a:solidFill>
              </a:rPr>
            </a:br>
            <a:r>
              <a:rPr lang="en-US" altLang="en-US" sz="2800" b="1" dirty="0">
                <a:solidFill>
                  <a:srgbClr val="000000"/>
                </a:solidFill>
              </a:rPr>
              <a:t>Paper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15676A3-EA92-8BE5-B856-83A729F1111C}"/>
              </a:ext>
            </a:extLst>
          </p:cNvPr>
          <p:cNvSpPr txBox="1">
            <a:spLocks/>
          </p:cNvSpPr>
          <p:nvPr/>
        </p:nvSpPr>
        <p:spPr bwMode="auto">
          <a:xfrm>
            <a:off x="209006" y="3849189"/>
            <a:ext cx="11652270" cy="58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Author, Company and/or Logo Information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2443CF-6B81-3AA8-3121-3100E54C9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9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20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5252642-2FB8-0286-3503-D0C0F69D4754}"/>
              </a:ext>
            </a:extLst>
          </p:cNvPr>
          <p:cNvSpPr txBox="1">
            <a:spLocks/>
          </p:cNvSpPr>
          <p:nvPr/>
        </p:nvSpPr>
        <p:spPr bwMode="auto">
          <a:xfrm>
            <a:off x="2841170" y="6439742"/>
            <a:ext cx="6531429" cy="290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1000" dirty="0">
                <a:solidFill>
                  <a:srgbClr val="000000"/>
                </a:solidFill>
                <a:cs typeface="Arial" panose="020B0604020202020204" pitchFamily="34" charset="0"/>
              </a:rPr>
              <a:t>Paper # • Paper Title • Presenter Name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056E871-AE90-C9AB-FBE2-3EBF888271C5}"/>
              </a:ext>
            </a:extLst>
          </p:cNvPr>
          <p:cNvSpPr txBox="1">
            <a:spLocks/>
          </p:cNvSpPr>
          <p:nvPr/>
        </p:nvSpPr>
        <p:spPr>
          <a:xfrm>
            <a:off x="477256" y="2529472"/>
            <a:ext cx="11237484" cy="5969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en-US" sz="11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 HERE</a:t>
            </a:r>
            <a:br>
              <a:rPr lang="en-US" altLang="en-US" dirty="0">
                <a:solidFill>
                  <a:srgbClr val="000000"/>
                </a:solidFill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E772EC0-CC1B-4A18-1ACF-AABC3CC9ED23}"/>
              </a:ext>
            </a:extLst>
          </p:cNvPr>
          <p:cNvSpPr txBox="1">
            <a:spLocks/>
          </p:cNvSpPr>
          <p:nvPr/>
        </p:nvSpPr>
        <p:spPr>
          <a:xfrm>
            <a:off x="477256" y="3217570"/>
            <a:ext cx="11237484" cy="3130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One-Column Format</a:t>
            </a:r>
          </a:p>
          <a:p>
            <a:endParaRPr lang="en-US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A4F5F82-BAF0-2DF5-0078-804E896C2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9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5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0E01087-0F03-2F8E-F12F-74005E3EA421}"/>
              </a:ext>
            </a:extLst>
          </p:cNvPr>
          <p:cNvSpPr txBox="1">
            <a:spLocks/>
          </p:cNvSpPr>
          <p:nvPr/>
        </p:nvSpPr>
        <p:spPr>
          <a:xfrm>
            <a:off x="461555" y="2351314"/>
            <a:ext cx="11253184" cy="713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 / THANK YOU / QUESTIONS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DFB8777-0F6E-F33D-6BA0-B59B13E539C6}"/>
              </a:ext>
            </a:extLst>
          </p:cNvPr>
          <p:cNvSpPr txBox="1">
            <a:spLocks/>
          </p:cNvSpPr>
          <p:nvPr/>
        </p:nvSpPr>
        <p:spPr>
          <a:xfrm>
            <a:off x="461555" y="3319008"/>
            <a:ext cx="11253185" cy="3203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One-Column Format</a:t>
            </a:r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D69DD1-CA21-264C-1FF2-E9E32C0775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9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04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36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Lorraine Campbell</dc:creator>
  <cp:lastModifiedBy>Pamela Roberts</cp:lastModifiedBy>
  <cp:revision>4</cp:revision>
  <dcterms:created xsi:type="dcterms:W3CDTF">2024-09-11T15:45:02Z</dcterms:created>
  <dcterms:modified xsi:type="dcterms:W3CDTF">2024-11-18T07:02:18Z</dcterms:modified>
</cp:coreProperties>
</file>