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82A"/>
    <a:srgbClr val="FFFFFF"/>
    <a:srgbClr val="4D4D4F"/>
    <a:srgbClr val="0E3881"/>
    <a:srgbClr val="0046AD"/>
    <a:srgbClr val="008345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1" autoAdjust="0"/>
    <p:restoredTop sz="94692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03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8999F-1AD7-41A6-8D2E-98B0F023DDF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21420-A096-4C20-B492-4B588EBA1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3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21420-A096-4C20-B492-4B588EBA18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6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90846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227622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55E330-9B16-5952-4E93-440716B9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08/19/2025</a:t>
            </a:r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7A0B11-4A51-C128-C50C-6CFC6C8354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08/19/2025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119888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08/19/2025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623FB0-C6E0-9C5A-9D11-7C2758BF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08/19/2025</a:t>
            </a:r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D7BBFED-7CF7-9285-B6B7-512E921A14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08/19/2025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489842-5DE3-E235-D517-F52405C73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08/19/2025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99B303-3C26-6C48-E8C2-73D72130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08/19/2025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FEE90D7-4E42-0D45-2023-972F0C031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08/19/2025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112CFA3-13E2-A3CC-97DF-B0D85E36C6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08/19/2025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 userDrawn="1"/>
        </p:nvSpPr>
        <p:spPr>
          <a:xfrm>
            <a:off x="0" y="0"/>
            <a:ext cx="11651057" cy="874064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solidFill>
            <a:srgbClr val="D7182A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 userDrawn="1"/>
        </p:nvSpPr>
        <p:spPr>
          <a:xfrm rot="10800000">
            <a:off x="11070184" y="-2"/>
            <a:ext cx="2461845" cy="874060"/>
          </a:xfrm>
          <a:custGeom>
            <a:avLst/>
            <a:gdLst>
              <a:gd name="connsiteX0" fmla="*/ 1796618 w 2461845"/>
              <a:gd name="connsiteY0" fmla="*/ 758952 h 758952"/>
              <a:gd name="connsiteX1" fmla="*/ 0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0" fmla="*/ 1796618 w 2461845"/>
              <a:gd name="connsiteY0" fmla="*/ 758952 h 758952"/>
              <a:gd name="connsiteX1" fmla="*/ 797668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4" fmla="*/ 1796618 w 2461845"/>
              <a:gd name="connsiteY4" fmla="*/ 758952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845" h="758952">
                <a:moveTo>
                  <a:pt x="1796618" y="758952"/>
                </a:moveTo>
                <a:lnTo>
                  <a:pt x="797668" y="758952"/>
                </a:lnTo>
                <a:lnTo>
                  <a:pt x="0" y="0"/>
                </a:lnTo>
                <a:lnTo>
                  <a:pt x="2461845" y="0"/>
                </a:lnTo>
                <a:lnTo>
                  <a:pt x="1796618" y="758952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60" y="204421"/>
            <a:ext cx="886968" cy="47244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651061" y="344695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 dirty="0">
              <a:latin typeface="+mj-lt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684555" y="229278"/>
            <a:ext cx="4036522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spc="100" dirty="0">
                <a:solidFill>
                  <a:schemeClr val="bg1"/>
                </a:solidFill>
              </a:rPr>
              <a:t>19 – 21 </a:t>
            </a:r>
            <a:r>
              <a:rPr lang="en-US" sz="1500" b="1" dirty="0">
                <a:solidFill>
                  <a:schemeClr val="bg1"/>
                </a:solidFill>
              </a:rPr>
              <a:t>August</a:t>
            </a:r>
            <a:r>
              <a:rPr lang="en-US" sz="1500" b="1" baseline="0" dirty="0">
                <a:solidFill>
                  <a:schemeClr val="bg1"/>
                </a:solidFill>
              </a:rPr>
              <a:t> 2025</a:t>
            </a:r>
            <a:endParaRPr lang="en-US" sz="1500" b="1" dirty="0">
              <a:solidFill>
                <a:schemeClr val="bg1"/>
              </a:solidFill>
            </a:endParaRPr>
          </a:p>
          <a:p>
            <a:r>
              <a:rPr lang="en-US" sz="1200" baseline="0" dirty="0">
                <a:solidFill>
                  <a:schemeClr val="bg1"/>
                </a:solidFill>
              </a:rPr>
              <a:t>Galveston Island Convention Center | Galveston, TX, USA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>
            <a:off x="6445106" y="229278"/>
            <a:ext cx="0" cy="492443"/>
          </a:xfrm>
          <a:prstGeom prst="line">
            <a:avLst/>
          </a:prstGeom>
          <a:ln w="381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41311" y="283138"/>
            <a:ext cx="445468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baseline="0" dirty="0">
                <a:solidFill>
                  <a:schemeClr val="bg1"/>
                </a:solidFill>
              </a:rPr>
              <a:t>SPE Subsea Well Intervention Symposium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5920" y="-487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71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SPE Conference Templates">
      <a:dk1>
        <a:srgbClr val="4D4D4F"/>
      </a:dk1>
      <a:lt1>
        <a:sysClr val="window" lastClr="FFFFFF"/>
      </a:lt1>
      <a:dk2>
        <a:srgbClr val="0046AD"/>
      </a:dk2>
      <a:lt2>
        <a:srgbClr val="EFEEED"/>
      </a:lt2>
      <a:accent1>
        <a:srgbClr val="F0AB00"/>
      </a:accent1>
      <a:accent2>
        <a:srgbClr val="F9D380"/>
      </a:accent2>
      <a:accent3>
        <a:srgbClr val="797DB0"/>
      </a:accent3>
      <a:accent4>
        <a:srgbClr val="363635"/>
      </a:accent4>
      <a:accent5>
        <a:srgbClr val="696968"/>
      </a:accent5>
      <a:accent6>
        <a:srgbClr val="A8A7A7"/>
      </a:accent6>
      <a:hlink>
        <a:srgbClr val="132E77"/>
      </a:hlink>
      <a:folHlink>
        <a:srgbClr val="797D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1</Words>
  <Application>Microsoft Macintosh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Ivaylo Lazarov</dc:creator>
  <cp:lastModifiedBy>Winnie Guan</cp:lastModifiedBy>
  <cp:revision>25</cp:revision>
  <dcterms:created xsi:type="dcterms:W3CDTF">2017-10-06T15:53:07Z</dcterms:created>
  <dcterms:modified xsi:type="dcterms:W3CDTF">2024-10-24T14:23:30Z</dcterms:modified>
</cp:coreProperties>
</file>