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182A"/>
    <a:srgbClr val="FFFFFF"/>
    <a:srgbClr val="4D4D4F"/>
    <a:srgbClr val="0E3881"/>
    <a:srgbClr val="0046AD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81" autoAdjust="0"/>
    <p:restoredTop sz="94692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03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8999F-1AD7-41A6-8D2E-98B0F023DDFC}" type="datetimeFigureOut">
              <a:rPr lang="en-US" smtClean="0"/>
              <a:t>10/24/24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21420-A096-4C20-B492-4B588EBA1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3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721420-A096-4C20-B492-4B588EBA18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64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555E330-9B16-5952-4E93-440716B9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07A0B11-4A51-C128-C50C-6CFC6C8354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F623FB0-C6E0-9C5A-9D11-7C2758BF99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D7BBFED-7CF7-9285-B6B7-512E921A14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8489842-5DE3-E235-D517-F52405C7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99B303-3C26-6C48-E8C2-73D72130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EE90D7-4E42-0D45-2023-972F0C0310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112CFA3-13E2-A3CC-97DF-B0D85E36C6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08/19/2025</a:t>
            </a:r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 userDrawn="1"/>
        </p:nvSpPr>
        <p:spPr>
          <a:xfrm>
            <a:off x="0" y="0"/>
            <a:ext cx="11651057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D7182A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1070184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60" y="204421"/>
            <a:ext cx="886968" cy="47244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684555" y="229278"/>
            <a:ext cx="4036522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500" b="1" spc="100" dirty="0">
                <a:solidFill>
                  <a:schemeClr val="bg1"/>
                </a:solidFill>
              </a:rPr>
              <a:t>19 – 21 </a:t>
            </a:r>
            <a:r>
              <a:rPr lang="en-US" sz="1500" b="1" dirty="0">
                <a:solidFill>
                  <a:schemeClr val="bg1"/>
                </a:solidFill>
              </a:rPr>
              <a:t>August</a:t>
            </a:r>
            <a:r>
              <a:rPr lang="en-US" sz="1500" b="1" baseline="0" dirty="0">
                <a:solidFill>
                  <a:schemeClr val="bg1"/>
                </a:solidFill>
              </a:rPr>
              <a:t> 2025</a:t>
            </a:r>
            <a:endParaRPr lang="en-US" sz="1500" b="1" dirty="0">
              <a:solidFill>
                <a:schemeClr val="bg1"/>
              </a:solidFill>
            </a:endParaRPr>
          </a:p>
          <a:p>
            <a:r>
              <a:rPr lang="en-US" sz="1200" baseline="0" dirty="0">
                <a:solidFill>
                  <a:schemeClr val="bg1"/>
                </a:solidFill>
              </a:rPr>
              <a:t>Galveston Island Convention Center | Galveston, TX, USA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>
            <a:off x="6445106" y="229278"/>
            <a:ext cx="0" cy="492443"/>
          </a:xfrm>
          <a:prstGeom prst="line">
            <a:avLst/>
          </a:prstGeom>
          <a:ln w="381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41311" y="283138"/>
            <a:ext cx="445468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baseline="0" dirty="0">
                <a:solidFill>
                  <a:schemeClr val="bg1"/>
                </a:solidFill>
              </a:rPr>
              <a:t>SPE Subsea Well Intervention Symposium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1</Words>
  <Application>Microsoft Macintosh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Winnie Guan</cp:lastModifiedBy>
  <cp:revision>25</cp:revision>
  <dcterms:created xsi:type="dcterms:W3CDTF">2017-10-06T15:53:07Z</dcterms:created>
  <dcterms:modified xsi:type="dcterms:W3CDTF">2024-10-24T14:23:30Z</dcterms:modified>
</cp:coreProperties>
</file>