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0287000" cy="10287000"/>
  <p:notesSz cx="6858000" cy="9144000"/>
  <p:embeddedFontLst>
    <p:embeddedFont>
      <p:font typeface="Gotham Narrow 1" panose="020B0604020202020204" charset="0"/>
      <p:regular r:id="rId5"/>
    </p:embeddedFont>
    <p:embeddedFont>
      <p:font typeface="Gotham Narrow 2" panose="020B0604020202020204" charset="0"/>
      <p:regular r:id="rId6"/>
    </p:embeddedFont>
    <p:embeddedFont>
      <p:font typeface="Gotham Narrow 3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6" autoAdjust="0"/>
    <p:restoredTop sz="94622" autoAdjust="0"/>
  </p:normalViewPr>
  <p:slideViewPr>
    <p:cSldViewPr>
      <p:cViewPr varScale="1">
        <p:scale>
          <a:sx n="47" d="100"/>
          <a:sy n="47" d="100"/>
        </p:scale>
        <p:origin x="154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964" r="-42132" b="-85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0287000" cy="2821217"/>
            <a:chOff x="0" y="0"/>
            <a:chExt cx="10222112" cy="2803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22112" cy="2803421"/>
            </a:xfrm>
            <a:custGeom>
              <a:avLst/>
              <a:gdLst/>
              <a:ahLst/>
              <a:cxnLst/>
              <a:rect l="l" t="t" r="r" b="b"/>
              <a:pathLst>
                <a:path w="10222112" h="2803421">
                  <a:moveTo>
                    <a:pt x="0" y="0"/>
                  </a:moveTo>
                  <a:lnTo>
                    <a:pt x="10222112" y="0"/>
                  </a:lnTo>
                  <a:lnTo>
                    <a:pt x="10222112" y="2803421"/>
                  </a:lnTo>
                  <a:lnTo>
                    <a:pt x="0" y="2803421"/>
                  </a:lnTo>
                  <a:close/>
                </a:path>
              </a:pathLst>
            </a:custGeom>
            <a:solidFill>
              <a:srgbClr val="D7182A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617394" y="957071"/>
            <a:ext cx="2037505" cy="1033528"/>
          </a:xfrm>
          <a:custGeom>
            <a:avLst/>
            <a:gdLst/>
            <a:ahLst/>
            <a:cxnLst/>
            <a:rect l="l" t="t" r="r" b="b"/>
            <a:pathLst>
              <a:path w="2037505" h="1033528">
                <a:moveTo>
                  <a:pt x="0" y="0"/>
                </a:moveTo>
                <a:lnTo>
                  <a:pt x="2037506" y="0"/>
                </a:lnTo>
                <a:lnTo>
                  <a:pt x="2037506" y="1033529"/>
                </a:lnTo>
                <a:lnTo>
                  <a:pt x="0" y="10335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96" r="-7943" b="-2317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510926"/>
            <a:ext cx="10287000" cy="620583"/>
            <a:chOff x="0" y="0"/>
            <a:chExt cx="9510350" cy="5737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10350" cy="573730"/>
            </a:xfrm>
            <a:custGeom>
              <a:avLst/>
              <a:gdLst/>
              <a:ahLst/>
              <a:cxnLst/>
              <a:rect l="l" t="t" r="r" b="b"/>
              <a:pathLst>
                <a:path w="9510350" h="573730">
                  <a:moveTo>
                    <a:pt x="0" y="0"/>
                  </a:moveTo>
                  <a:lnTo>
                    <a:pt x="9510350" y="0"/>
                  </a:lnTo>
                  <a:lnTo>
                    <a:pt x="9510350" y="573730"/>
                  </a:lnTo>
                  <a:lnTo>
                    <a:pt x="0" y="57373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68951" y="2473047"/>
            <a:ext cx="6918049" cy="57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44"/>
              </a:lnSpc>
              <a:spcBef>
                <a:spcPct val="0"/>
              </a:spcBef>
            </a:pPr>
            <a:r>
              <a:rPr lang="en-US" sz="2960" spc="-59">
                <a:solidFill>
                  <a:srgbClr val="545454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19–21 August 2025 | Galveston, Texas, USA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68951" y="632206"/>
            <a:ext cx="6427539" cy="1578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56"/>
              </a:lnSpc>
            </a:pPr>
            <a:r>
              <a:rPr lang="en-US" sz="4800" spc="-96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SPE Subsea Well Intervention Symposium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5952" y="3131508"/>
            <a:ext cx="10271048" cy="7155492"/>
            <a:chOff x="0" y="0"/>
            <a:chExt cx="10222112" cy="7121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222112" cy="7121399"/>
            </a:xfrm>
            <a:custGeom>
              <a:avLst/>
              <a:gdLst/>
              <a:ahLst/>
              <a:cxnLst/>
              <a:rect l="l" t="t" r="r" b="b"/>
              <a:pathLst>
                <a:path w="10222112" h="7121399">
                  <a:moveTo>
                    <a:pt x="0" y="0"/>
                  </a:moveTo>
                  <a:lnTo>
                    <a:pt x="10222112" y="0"/>
                  </a:lnTo>
                  <a:lnTo>
                    <a:pt x="10222112" y="7121399"/>
                  </a:lnTo>
                  <a:lnTo>
                    <a:pt x="0" y="7121399"/>
                  </a:lnTo>
                  <a:close/>
                </a:path>
              </a:pathLst>
            </a:custGeom>
            <a:solidFill>
              <a:srgbClr val="D7182A">
                <a:alpha val="5098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17394" y="4145006"/>
            <a:ext cx="8777867" cy="3424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900"/>
              </a:lnSpc>
            </a:pPr>
            <a:r>
              <a:rPr lang="en-US" sz="10573" spc="-211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WE'RE EXHIBITING!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44702" y="7940761"/>
            <a:ext cx="7397595" cy="146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5"/>
              </a:lnSpc>
            </a:pPr>
            <a:r>
              <a:rPr lang="en-US" sz="4132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Speak to our dedicated team </a:t>
            </a:r>
          </a:p>
          <a:p>
            <a:pPr algn="ctr">
              <a:lnSpc>
                <a:spcPts val="4958"/>
              </a:lnSpc>
            </a:pPr>
            <a:r>
              <a:rPr lang="en-US" sz="4132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in the exhibit hall.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90430" y="9669456"/>
            <a:ext cx="3706060" cy="28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4"/>
              </a:lnSpc>
            </a:pPr>
            <a:r>
              <a:rPr lang="en-US" sz="1679">
                <a:solidFill>
                  <a:srgbClr val="FFFFFF">
                    <a:alpha val="25882"/>
                  </a:srgbClr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Photo credit: Helix Energy Solutions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585" t="-24691" r="-443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0287000" cy="2821217"/>
            <a:chOff x="0" y="0"/>
            <a:chExt cx="10222112" cy="2803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22112" cy="2803421"/>
            </a:xfrm>
            <a:custGeom>
              <a:avLst/>
              <a:gdLst/>
              <a:ahLst/>
              <a:cxnLst/>
              <a:rect l="l" t="t" r="r" b="b"/>
              <a:pathLst>
                <a:path w="10222112" h="2803421">
                  <a:moveTo>
                    <a:pt x="0" y="0"/>
                  </a:moveTo>
                  <a:lnTo>
                    <a:pt x="10222112" y="0"/>
                  </a:lnTo>
                  <a:lnTo>
                    <a:pt x="10222112" y="2803421"/>
                  </a:lnTo>
                  <a:lnTo>
                    <a:pt x="0" y="2803421"/>
                  </a:lnTo>
                  <a:close/>
                </a:path>
              </a:pathLst>
            </a:custGeom>
            <a:solidFill>
              <a:srgbClr val="D7182A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617394" y="957071"/>
            <a:ext cx="2037505" cy="1033528"/>
          </a:xfrm>
          <a:custGeom>
            <a:avLst/>
            <a:gdLst/>
            <a:ahLst/>
            <a:cxnLst/>
            <a:rect l="l" t="t" r="r" b="b"/>
            <a:pathLst>
              <a:path w="2037505" h="1033528">
                <a:moveTo>
                  <a:pt x="0" y="0"/>
                </a:moveTo>
                <a:lnTo>
                  <a:pt x="2037506" y="0"/>
                </a:lnTo>
                <a:lnTo>
                  <a:pt x="2037506" y="1033529"/>
                </a:lnTo>
                <a:lnTo>
                  <a:pt x="0" y="10335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96" r="-7943" b="-231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3118587"/>
            <a:ext cx="10278456" cy="7151325"/>
          </a:xfrm>
          <a:custGeom>
            <a:avLst/>
            <a:gdLst/>
            <a:ahLst/>
            <a:cxnLst/>
            <a:rect l="l" t="t" r="r" b="b"/>
            <a:pathLst>
              <a:path w="10278456" h="7151325">
                <a:moveTo>
                  <a:pt x="0" y="0"/>
                </a:moveTo>
                <a:lnTo>
                  <a:pt x="10278456" y="0"/>
                </a:lnTo>
                <a:lnTo>
                  <a:pt x="10278456" y="7151325"/>
                </a:lnTo>
                <a:lnTo>
                  <a:pt x="0" y="71513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126" t="-2164" r="-16877" b="-1111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2510926"/>
            <a:ext cx="10287000" cy="620583"/>
            <a:chOff x="0" y="0"/>
            <a:chExt cx="9510350" cy="5737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510350" cy="573730"/>
            </a:xfrm>
            <a:custGeom>
              <a:avLst/>
              <a:gdLst/>
              <a:ahLst/>
              <a:cxnLst/>
              <a:rect l="l" t="t" r="r" b="b"/>
              <a:pathLst>
                <a:path w="9510350" h="573730">
                  <a:moveTo>
                    <a:pt x="0" y="0"/>
                  </a:moveTo>
                  <a:lnTo>
                    <a:pt x="9510350" y="0"/>
                  </a:lnTo>
                  <a:lnTo>
                    <a:pt x="9510350" y="573730"/>
                  </a:lnTo>
                  <a:lnTo>
                    <a:pt x="0" y="57373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952" y="3131508"/>
            <a:ext cx="10271048" cy="7155492"/>
            <a:chOff x="0" y="0"/>
            <a:chExt cx="10222112" cy="7121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22112" cy="7121399"/>
            </a:xfrm>
            <a:custGeom>
              <a:avLst/>
              <a:gdLst/>
              <a:ahLst/>
              <a:cxnLst/>
              <a:rect l="l" t="t" r="r" b="b"/>
              <a:pathLst>
                <a:path w="10222112" h="7121399">
                  <a:moveTo>
                    <a:pt x="0" y="0"/>
                  </a:moveTo>
                  <a:lnTo>
                    <a:pt x="10222112" y="0"/>
                  </a:lnTo>
                  <a:lnTo>
                    <a:pt x="10222112" y="7121399"/>
                  </a:lnTo>
                  <a:lnTo>
                    <a:pt x="0" y="7121399"/>
                  </a:lnTo>
                  <a:close/>
                </a:path>
              </a:pathLst>
            </a:custGeom>
            <a:solidFill>
              <a:srgbClr val="D7182A">
                <a:alpha val="5098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17394" y="4144831"/>
            <a:ext cx="8777867" cy="342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900"/>
              </a:lnSpc>
            </a:pPr>
            <a:r>
              <a:rPr lang="en-US" sz="10573" spc="-211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SEE YOU SOON!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7940761"/>
            <a:ext cx="10287000" cy="1514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5"/>
              </a:lnSpc>
            </a:pPr>
            <a:r>
              <a:rPr lang="en-US" sz="4132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We're Exhibiting - </a:t>
            </a:r>
          </a:p>
          <a:p>
            <a:pPr algn="ctr">
              <a:lnSpc>
                <a:spcPts val="5785"/>
              </a:lnSpc>
            </a:pPr>
            <a:r>
              <a:rPr lang="en-US" sz="4132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Visit us in the Exhibit Hall.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68951" y="2473047"/>
            <a:ext cx="6918049" cy="57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44"/>
              </a:lnSpc>
              <a:spcBef>
                <a:spcPct val="0"/>
              </a:spcBef>
            </a:pPr>
            <a:r>
              <a:rPr lang="en-US" sz="2960" spc="-59">
                <a:solidFill>
                  <a:srgbClr val="545454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19–21 August 2025 | Galveston, Texas, USA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68951" y="632206"/>
            <a:ext cx="6427539" cy="1578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56"/>
              </a:lnSpc>
            </a:pPr>
            <a:r>
              <a:rPr lang="en-US" sz="4800" spc="-96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SPE Subsea Well Intervention Symposium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4469" y="3398208"/>
            <a:ext cx="3706060" cy="28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4"/>
              </a:lnSpc>
            </a:pPr>
            <a:r>
              <a:rPr lang="en-US" sz="1679">
                <a:solidFill>
                  <a:srgbClr val="FFFFFF">
                    <a:alpha val="25882"/>
                  </a:srgbClr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Photo credit: Helix Energy Solutions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585" t="-24691" r="-443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0287000" cy="2821217"/>
            <a:chOff x="0" y="0"/>
            <a:chExt cx="10222112" cy="2803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22112" cy="2803421"/>
            </a:xfrm>
            <a:custGeom>
              <a:avLst/>
              <a:gdLst/>
              <a:ahLst/>
              <a:cxnLst/>
              <a:rect l="l" t="t" r="r" b="b"/>
              <a:pathLst>
                <a:path w="10222112" h="2803421">
                  <a:moveTo>
                    <a:pt x="0" y="0"/>
                  </a:moveTo>
                  <a:lnTo>
                    <a:pt x="10222112" y="0"/>
                  </a:lnTo>
                  <a:lnTo>
                    <a:pt x="10222112" y="2803421"/>
                  </a:lnTo>
                  <a:lnTo>
                    <a:pt x="0" y="2803421"/>
                  </a:lnTo>
                  <a:close/>
                </a:path>
              </a:pathLst>
            </a:custGeom>
            <a:solidFill>
              <a:srgbClr val="D7182A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617394" y="957071"/>
            <a:ext cx="2037505" cy="1033528"/>
          </a:xfrm>
          <a:custGeom>
            <a:avLst/>
            <a:gdLst/>
            <a:ahLst/>
            <a:cxnLst/>
            <a:rect l="l" t="t" r="r" b="b"/>
            <a:pathLst>
              <a:path w="2037505" h="1033528">
                <a:moveTo>
                  <a:pt x="0" y="0"/>
                </a:moveTo>
                <a:lnTo>
                  <a:pt x="2037506" y="0"/>
                </a:lnTo>
                <a:lnTo>
                  <a:pt x="2037506" y="1033529"/>
                </a:lnTo>
                <a:lnTo>
                  <a:pt x="0" y="10335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96" r="-7943" b="-231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3118587"/>
            <a:ext cx="10278456" cy="7151325"/>
          </a:xfrm>
          <a:custGeom>
            <a:avLst/>
            <a:gdLst/>
            <a:ahLst/>
            <a:cxnLst/>
            <a:rect l="l" t="t" r="r" b="b"/>
            <a:pathLst>
              <a:path w="10278456" h="7151325">
                <a:moveTo>
                  <a:pt x="0" y="0"/>
                </a:moveTo>
                <a:lnTo>
                  <a:pt x="10278456" y="0"/>
                </a:lnTo>
                <a:lnTo>
                  <a:pt x="10278456" y="7151325"/>
                </a:lnTo>
                <a:lnTo>
                  <a:pt x="0" y="71513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126" t="-2164" r="-16877" b="-1111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2510926"/>
            <a:ext cx="10287000" cy="620583"/>
            <a:chOff x="0" y="0"/>
            <a:chExt cx="9510350" cy="5737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510350" cy="573730"/>
            </a:xfrm>
            <a:custGeom>
              <a:avLst/>
              <a:gdLst/>
              <a:ahLst/>
              <a:cxnLst/>
              <a:rect l="l" t="t" r="r" b="b"/>
              <a:pathLst>
                <a:path w="9510350" h="573730">
                  <a:moveTo>
                    <a:pt x="0" y="0"/>
                  </a:moveTo>
                  <a:lnTo>
                    <a:pt x="9510350" y="0"/>
                  </a:lnTo>
                  <a:lnTo>
                    <a:pt x="9510350" y="573730"/>
                  </a:lnTo>
                  <a:lnTo>
                    <a:pt x="0" y="57373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952" y="3131508"/>
            <a:ext cx="10271048" cy="7155492"/>
            <a:chOff x="0" y="0"/>
            <a:chExt cx="10222112" cy="7121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22112" cy="7121399"/>
            </a:xfrm>
            <a:custGeom>
              <a:avLst/>
              <a:gdLst/>
              <a:ahLst/>
              <a:cxnLst/>
              <a:rect l="l" t="t" r="r" b="b"/>
              <a:pathLst>
                <a:path w="10222112" h="7121399">
                  <a:moveTo>
                    <a:pt x="0" y="0"/>
                  </a:moveTo>
                  <a:lnTo>
                    <a:pt x="10222112" y="0"/>
                  </a:lnTo>
                  <a:lnTo>
                    <a:pt x="10222112" y="7121399"/>
                  </a:lnTo>
                  <a:lnTo>
                    <a:pt x="0" y="7121399"/>
                  </a:lnTo>
                  <a:close/>
                </a:path>
              </a:pathLst>
            </a:custGeom>
            <a:solidFill>
              <a:srgbClr val="D7182A">
                <a:alpha val="5098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17394" y="4145006"/>
            <a:ext cx="8777867" cy="3424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900"/>
              </a:lnSpc>
            </a:pPr>
            <a:r>
              <a:rPr lang="en-US" sz="10573" spc="-211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WE'RE EXHIBITING!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5857" y="7991504"/>
            <a:ext cx="5627188" cy="1514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5"/>
              </a:lnSpc>
            </a:pPr>
            <a:r>
              <a:rPr lang="en-US" sz="4132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Speak to our dedicated </a:t>
            </a:r>
          </a:p>
          <a:p>
            <a:pPr algn="l">
              <a:lnSpc>
                <a:spcPts val="5785"/>
              </a:lnSpc>
            </a:pPr>
            <a:r>
              <a:rPr lang="en-US" sz="4132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team in the exhibit hall.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545015" y="8093161"/>
            <a:ext cx="2850246" cy="1463377"/>
            <a:chOff x="0" y="0"/>
            <a:chExt cx="1913890" cy="982632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50390" cy="919132"/>
            </a:xfrm>
            <a:custGeom>
              <a:avLst/>
              <a:gdLst/>
              <a:ahLst/>
              <a:cxnLst/>
              <a:rect l="l" t="t" r="r" b="b"/>
              <a:pathLst>
                <a:path w="1850390" h="919132">
                  <a:moveTo>
                    <a:pt x="1757680" y="919132"/>
                  </a:moveTo>
                  <a:lnTo>
                    <a:pt x="92710" y="919132"/>
                  </a:lnTo>
                  <a:cubicBezTo>
                    <a:pt x="41910" y="919132"/>
                    <a:pt x="0" y="877222"/>
                    <a:pt x="0" y="82642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825152"/>
                  </a:lnTo>
                  <a:cubicBezTo>
                    <a:pt x="1850390" y="877222"/>
                    <a:pt x="1808480" y="919132"/>
                    <a:pt x="1757680" y="91913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913890" cy="982632"/>
            </a:xfrm>
            <a:custGeom>
              <a:avLst/>
              <a:gdLst/>
              <a:ahLst/>
              <a:cxnLst/>
              <a:rect l="l" t="t" r="r" b="b"/>
              <a:pathLst>
                <a:path w="1913890" h="982632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858172"/>
                  </a:lnTo>
                  <a:cubicBezTo>
                    <a:pt x="1854200" y="893732"/>
                    <a:pt x="1824990" y="922942"/>
                    <a:pt x="1789430" y="922942"/>
                  </a:cubicBezTo>
                  <a:lnTo>
                    <a:pt x="124460" y="922942"/>
                  </a:lnTo>
                  <a:cubicBezTo>
                    <a:pt x="88900" y="922942"/>
                    <a:pt x="59690" y="893732"/>
                    <a:pt x="59690" y="85817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58172"/>
                  </a:lnTo>
                  <a:cubicBezTo>
                    <a:pt x="0" y="926752"/>
                    <a:pt x="55880" y="982632"/>
                    <a:pt x="124460" y="982632"/>
                  </a:cubicBezTo>
                  <a:lnTo>
                    <a:pt x="1789430" y="982632"/>
                  </a:lnTo>
                  <a:cubicBezTo>
                    <a:pt x="1858010" y="982632"/>
                    <a:pt x="1913890" y="926752"/>
                    <a:pt x="1913890" y="858172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715231" y="8296826"/>
            <a:ext cx="2509813" cy="90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  <a:spcBef>
                <a:spcPct val="0"/>
              </a:spcBef>
            </a:pPr>
            <a:r>
              <a:rPr lang="en-US" sz="2443">
                <a:solidFill>
                  <a:srgbClr val="FF1616"/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INSERT COMPANY LOGO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68951" y="2473047"/>
            <a:ext cx="6918049" cy="57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44"/>
              </a:lnSpc>
              <a:spcBef>
                <a:spcPct val="0"/>
              </a:spcBef>
            </a:pPr>
            <a:r>
              <a:rPr lang="en-US" sz="2960" spc="-59">
                <a:solidFill>
                  <a:srgbClr val="545454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19–21 August 2025 | Galveston, Texas, USA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68951" y="632206"/>
            <a:ext cx="6427539" cy="1578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56"/>
              </a:lnSpc>
            </a:pPr>
            <a:r>
              <a:rPr lang="en-US" sz="4800" spc="-96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SPE Subsea Well Intervention Symposium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4469" y="3398208"/>
            <a:ext cx="3706060" cy="28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4"/>
              </a:lnSpc>
            </a:pPr>
            <a:r>
              <a:rPr lang="en-US" sz="1679">
                <a:solidFill>
                  <a:srgbClr val="FFFFFF">
                    <a:alpha val="25882"/>
                  </a:srgbClr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Photo credit: Helix Energy Solutions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103</Words>
  <Application>Microsoft Office PowerPoint</Application>
  <PresentationFormat>Custom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Gotham Narrow 1</vt:lpstr>
      <vt:lpstr>Calibri</vt:lpstr>
      <vt:lpstr>Gotham Narrow 3</vt:lpstr>
      <vt:lpstr>Gotham Narrow 2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Exhibit/Sponsor - Social (1080 × 1080 px)</dc:title>
  <dc:creator>Sunny Rogers</dc:creator>
  <cp:lastModifiedBy>Rosario Tejada</cp:lastModifiedBy>
  <cp:revision>6</cp:revision>
  <dcterms:created xsi:type="dcterms:W3CDTF">2006-08-16T00:00:00Z</dcterms:created>
  <dcterms:modified xsi:type="dcterms:W3CDTF">2025-06-10T16:05:59Z</dcterms:modified>
  <dc:identifier>DAGSn1weW8Y</dc:identifier>
</cp:coreProperties>
</file>