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6" r:id="rId2"/>
    <p:sldId id="307" r:id="rId3"/>
    <p:sldId id="308" r:id="rId4"/>
    <p:sldId id="311" r:id="rId5"/>
    <p:sldId id="3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08"/>
            <p14:sldId id="311"/>
            <p14:sldId id="309"/>
          </p14:sldIdLst>
        </p14:section>
        <p14:section name="Drilling" id="{DB58263C-98D2-4A70-BC35-C9E4360655A6}">
          <p14:sldIdLst/>
        </p14:section>
        <p14:section name="Completion" id="{CA678E3F-B858-475E-AD9D-57767FC4C238}">
          <p14:sldIdLst/>
        </p14:section>
        <p14:section name="Management" id="{DAF17FAC-2AF5-40E9-A32D-F25205AC55B0}">
          <p14:sldIdLst/>
        </p14:section>
        <p14:section name="Projects" id="{B2F8E62E-0AFF-4DFF-AEE7-D276F569B9F5}">
          <p14:sldIdLst/>
        </p14:section>
        <p14:section name="HSES" id="{D78763B9-A8D9-4320-89BB-F6C478EC7602}">
          <p14:sldIdLst/>
        </p14:section>
        <p14:section name="Production" id="{CBB9DF77-31FA-412B-9F38-607696958F23}">
          <p14:sldIdLst/>
        </p14:section>
        <p14:section name="Data Science" id="{BEA24675-8A88-45BA-BBEC-6316C810AA18}">
          <p14:sldIdLst/>
        </p14:section>
        <p14:section name="Reservoir" id="{8D2B946F-8E1E-435A-A22F-3D7BAE8A883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6E930-2FAA-837E-060B-2E0CDDE42B47}" v="99" dt="2024-09-05T03:08:07.696"/>
    <p1510:client id="{D402231F-3F4A-4315-9B05-6DD5105F6386}" v="3" dt="2024-09-04T17:49:43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A38607B-6837-B37F-18D6-DCD2F01A1724}"/>
              </a:ext>
            </a:extLst>
          </p:cNvPr>
          <p:cNvSpPr txBox="1"/>
          <p:nvPr/>
        </p:nvSpPr>
        <p:spPr>
          <a:xfrm>
            <a:off x="524799" y="1000845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19-20 May 2025 | Hyatt Regency Hill Country Resort &amp; Spa, San Antonio, Texas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DFAC399E-3E7C-E902-49C0-690D53F49966}"/>
              </a:ext>
            </a:extLst>
          </p:cNvPr>
          <p:cNvSpPr txBox="1"/>
          <p:nvPr/>
        </p:nvSpPr>
        <p:spPr>
          <a:xfrm>
            <a:off x="534421" y="426477"/>
            <a:ext cx="7793124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Refracturing: A Proven Strategy to Maximize Economic Recovery</a:t>
            </a: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36088" y="430857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55682" y="365809"/>
            <a:ext cx="1574943" cy="727217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C049C165-31EC-A1A0-7C27-2C02DF67681B}"/>
              </a:ext>
            </a:extLst>
          </p:cNvPr>
          <p:cNvSpPr txBox="1"/>
          <p:nvPr/>
        </p:nvSpPr>
        <p:spPr>
          <a:xfrm>
            <a:off x="524799" y="900829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19-20 May 2025 | Hyatt Regency Hill Country Resort &amp; Spa, San Antonio, Texas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F7573D7-095B-6266-A1D6-C20D27F22F95}"/>
              </a:ext>
            </a:extLst>
          </p:cNvPr>
          <p:cNvSpPr txBox="1"/>
          <p:nvPr/>
        </p:nvSpPr>
        <p:spPr>
          <a:xfrm>
            <a:off x="534421" y="326461"/>
            <a:ext cx="7793124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Refracturing: A Proven Strategy to Maximize Economic Recovery</a:t>
            </a: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FAAC9FA7-1579-A095-92B4-52DFCDF61EC1}"/>
              </a:ext>
            </a:extLst>
          </p:cNvPr>
          <p:cNvSpPr txBox="1"/>
          <p:nvPr/>
        </p:nvSpPr>
        <p:spPr>
          <a:xfrm>
            <a:off x="159035" y="6396704"/>
            <a:ext cx="8336202" cy="293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20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Refracturing: A Proven Strategy to Maximize Economic Recovery</a:t>
            </a:r>
            <a:endParaRPr lang="en-US" sz="1200" spc="62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>
            <a:extLst>
              <a:ext uri="{FF2B5EF4-FFF2-40B4-BE49-F238E27FC236}">
                <a16:creationId xmlns:a16="http://schemas.microsoft.com/office/drawing/2014/main" id="{EFFC0EC4-8FBF-CE51-6575-A8E78E7AB202}"/>
              </a:ext>
            </a:extLst>
          </p:cNvPr>
          <p:cNvSpPr txBox="1"/>
          <p:nvPr/>
        </p:nvSpPr>
        <p:spPr>
          <a:xfrm>
            <a:off x="159035" y="6396704"/>
            <a:ext cx="8336202" cy="293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20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Refracturing: A Proven Strategy to Maximize Economic Recovery</a:t>
            </a:r>
            <a:endParaRPr lang="en-US" sz="1200" spc="62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7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24799" y="1000845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19-20 May 2025 | Hyatt Regency Hill Country Resort &amp; Spa, San Antonio, Texas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1" y="426477"/>
            <a:ext cx="7793124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Refracturing: A Proven Strategy to Maximize Economic Recovery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Alyssa Moreno Sims</cp:lastModifiedBy>
  <cp:revision>4</cp:revision>
  <dcterms:created xsi:type="dcterms:W3CDTF">2015-05-14T16:01:47Z</dcterms:created>
  <dcterms:modified xsi:type="dcterms:W3CDTF">2024-11-18T22:40:21Z</dcterms:modified>
</cp:coreProperties>
</file>