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851525" cy="233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48" d="100"/>
          <a:sy n="248" d="100"/>
        </p:scale>
        <p:origin x="18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441" y="382954"/>
            <a:ext cx="4388644" cy="814658"/>
          </a:xfrm>
          <a:prstGeom prst="rect">
            <a:avLst/>
          </a:prstGeom>
        </p:spPr>
        <p:txBody>
          <a:bodyPr anchor="b"/>
          <a:lstStyle>
            <a:lvl1pPr algn="ctr">
              <a:defRPr sz="20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441" y="1229029"/>
            <a:ext cx="4388644" cy="5649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19"/>
            </a:lvl1pPr>
            <a:lvl2pPr marL="155997" indent="0" algn="ctr">
              <a:buNone/>
              <a:defRPr sz="682"/>
            </a:lvl2pPr>
            <a:lvl3pPr marL="311993" indent="0" algn="ctr">
              <a:buNone/>
              <a:defRPr sz="614"/>
            </a:lvl3pPr>
            <a:lvl4pPr marL="467990" indent="0" algn="ctr">
              <a:buNone/>
              <a:defRPr sz="546"/>
            </a:lvl4pPr>
            <a:lvl5pPr marL="623987" indent="0" algn="ctr">
              <a:buNone/>
              <a:defRPr sz="546"/>
            </a:lvl5pPr>
            <a:lvl6pPr marL="779983" indent="0" algn="ctr">
              <a:buNone/>
              <a:defRPr sz="546"/>
            </a:lvl6pPr>
            <a:lvl7pPr marL="935980" indent="0" algn="ctr">
              <a:buNone/>
              <a:defRPr sz="546"/>
            </a:lvl7pPr>
            <a:lvl8pPr marL="1091976" indent="0" algn="ctr">
              <a:buNone/>
              <a:defRPr sz="546"/>
            </a:lvl8pPr>
            <a:lvl9pPr marL="1247973" indent="0" algn="ctr">
              <a:buNone/>
              <a:defRPr sz="5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38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93" y="622910"/>
            <a:ext cx="5046940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85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583369"/>
            <a:ext cx="5046940" cy="973364"/>
          </a:xfrm>
          <a:prstGeom prst="rect">
            <a:avLst/>
          </a:prstGeom>
        </p:spPr>
        <p:txBody>
          <a:bodyPr anchor="b"/>
          <a:lstStyle>
            <a:lvl1pPr>
              <a:defRPr sz="20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245" y="1565942"/>
            <a:ext cx="5046940" cy="511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19">
                <a:solidFill>
                  <a:schemeClr val="tx1">
                    <a:tint val="75000"/>
                  </a:schemeClr>
                </a:solidFill>
              </a:defRPr>
            </a:lvl1pPr>
            <a:lvl2pPr marL="155997" indent="0">
              <a:buNone/>
              <a:defRPr sz="682">
                <a:solidFill>
                  <a:schemeClr val="tx1">
                    <a:tint val="75000"/>
                  </a:schemeClr>
                </a:solidFill>
              </a:defRPr>
            </a:lvl2pPr>
            <a:lvl3pPr marL="311993" indent="0">
              <a:buNone/>
              <a:defRPr sz="614">
                <a:solidFill>
                  <a:schemeClr val="tx1">
                    <a:tint val="75000"/>
                  </a:schemeClr>
                </a:solidFill>
              </a:defRPr>
            </a:lvl3pPr>
            <a:lvl4pPr marL="46799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62398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77998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93598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09197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24797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61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292" y="622910"/>
            <a:ext cx="2486898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2335" y="622910"/>
            <a:ext cx="2486898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43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055" y="573619"/>
            <a:ext cx="2475469" cy="2811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055" y="854741"/>
            <a:ext cx="2475469" cy="1257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2335" y="573619"/>
            <a:ext cx="2487660" cy="2811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2335" y="854741"/>
            <a:ext cx="2487660" cy="1257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925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43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32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55998"/>
            <a:ext cx="1887269" cy="545994"/>
          </a:xfrm>
          <a:prstGeom prst="rect">
            <a:avLst/>
          </a:prstGeom>
        </p:spPr>
        <p:txBody>
          <a:bodyPr anchor="b"/>
          <a:lstStyle>
            <a:lvl1pPr>
              <a:defRPr sz="1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7660" y="336913"/>
            <a:ext cx="2962335" cy="1662899"/>
          </a:xfrm>
          <a:prstGeom prst="rect">
            <a:avLst/>
          </a:prstGeom>
        </p:spPr>
        <p:txBody>
          <a:bodyPr/>
          <a:lstStyle>
            <a:lvl1pPr>
              <a:defRPr sz="1092"/>
            </a:lvl1pPr>
            <a:lvl2pPr>
              <a:defRPr sz="955"/>
            </a:lvl2pPr>
            <a:lvl3pPr>
              <a:defRPr sz="819"/>
            </a:lvl3pPr>
            <a:lvl4pPr>
              <a:defRPr sz="682"/>
            </a:lvl4pPr>
            <a:lvl5pPr>
              <a:defRPr sz="682"/>
            </a:lvl5pPr>
            <a:lvl6pPr>
              <a:defRPr sz="682"/>
            </a:lvl6pPr>
            <a:lvl7pPr>
              <a:defRPr sz="682"/>
            </a:lvl7pPr>
            <a:lvl8pPr>
              <a:defRPr sz="682"/>
            </a:lvl8pPr>
            <a:lvl9pPr>
              <a:defRPr sz="6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701992"/>
            <a:ext cx="1887269" cy="1300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58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55998"/>
            <a:ext cx="1887269" cy="545994"/>
          </a:xfrm>
          <a:prstGeom prst="rect">
            <a:avLst/>
          </a:prstGeom>
        </p:spPr>
        <p:txBody>
          <a:bodyPr anchor="b"/>
          <a:lstStyle>
            <a:lvl1pPr>
              <a:defRPr sz="1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7660" y="336913"/>
            <a:ext cx="2962335" cy="166289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92"/>
            </a:lvl1pPr>
            <a:lvl2pPr marL="155997" indent="0">
              <a:buNone/>
              <a:defRPr sz="955"/>
            </a:lvl2pPr>
            <a:lvl3pPr marL="311993" indent="0">
              <a:buNone/>
              <a:defRPr sz="819"/>
            </a:lvl3pPr>
            <a:lvl4pPr marL="467990" indent="0">
              <a:buNone/>
              <a:defRPr sz="682"/>
            </a:lvl4pPr>
            <a:lvl5pPr marL="623987" indent="0">
              <a:buNone/>
              <a:defRPr sz="682"/>
            </a:lvl5pPr>
            <a:lvl6pPr marL="779983" indent="0">
              <a:buNone/>
              <a:defRPr sz="682"/>
            </a:lvl6pPr>
            <a:lvl7pPr marL="935980" indent="0">
              <a:buNone/>
              <a:defRPr sz="682"/>
            </a:lvl7pPr>
            <a:lvl8pPr marL="1091976" indent="0">
              <a:buNone/>
              <a:defRPr sz="682"/>
            </a:lvl8pPr>
            <a:lvl9pPr marL="1247973" indent="0">
              <a:buNone/>
              <a:defRPr sz="68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701992"/>
            <a:ext cx="1887269" cy="1300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03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293" y="622910"/>
            <a:ext cx="5046940" cy="148469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827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7498" y="124582"/>
            <a:ext cx="1261735" cy="19830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292" y="124582"/>
            <a:ext cx="3712061" cy="19830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49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CD72BA-E411-456F-997B-3CF6E19C7A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0"/>
            <a:ext cx="5849937" cy="2339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9C90B7-3781-4881-9F61-1218C3BB5CF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51525" cy="179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1F6F10-D07E-4E4C-80FF-3289F7B007A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" y="2160256"/>
            <a:ext cx="5851508" cy="179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7052C3-844E-4015-B2BD-72667767C66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7888"/>
            <a:ext cx="5851522" cy="40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9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11993" rtl="0" eaLnBrk="1" latinLnBrk="0" hangingPunct="1">
        <a:lnSpc>
          <a:spcPct val="90000"/>
        </a:lnSpc>
        <a:spcBef>
          <a:spcPct val="0"/>
        </a:spcBef>
        <a:buNone/>
        <a:defRPr sz="15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98" indent="-77998" algn="l" defTabSz="311993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1pPr>
      <a:lvl2pPr marL="23399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2pPr>
      <a:lvl3pPr marL="38999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82" kern="1200">
          <a:solidFill>
            <a:schemeClr val="tx1"/>
          </a:solidFill>
          <a:latin typeface="+mn-lt"/>
          <a:ea typeface="+mn-ea"/>
          <a:cs typeface="+mn-cs"/>
        </a:defRPr>
      </a:lvl3pPr>
      <a:lvl4pPr marL="54598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70198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85798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16997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325971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1pPr>
      <a:lvl2pPr marL="155997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2pPr>
      <a:lvl3pPr marL="31199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3pPr>
      <a:lvl4pPr marL="46799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623987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77998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93598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091976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24797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1C6753-6CD9-4E83-A916-176E064BC86D}"/>
              </a:ext>
            </a:extLst>
          </p:cNvPr>
          <p:cNvSpPr txBox="1"/>
          <p:nvPr/>
        </p:nvSpPr>
        <p:spPr>
          <a:xfrm>
            <a:off x="1388357" y="713700"/>
            <a:ext cx="3003068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>
                <a:latin typeface="Arial" panose="020B0604020202020204" pitchFamily="34" charset="0"/>
                <a:cs typeface="Arial" panose="020B0604020202020204" pitchFamily="34" charset="0"/>
              </a:rPr>
              <a:t>Presentation Template Guidelines</a:t>
            </a:r>
          </a:p>
          <a:p>
            <a:endParaRPr lang="en-IN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0" dirty="0">
                <a:latin typeface="Arial" panose="020B0604020202020204" pitchFamily="34" charset="0"/>
                <a:cs typeface="Arial" panose="020B0604020202020204" pitchFamily="34" charset="0"/>
              </a:rPr>
              <a:t>Do Not Modify The Slide Master</a:t>
            </a: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0" dirty="0">
                <a:latin typeface="Arial" panose="020B0604020202020204" pitchFamily="34" charset="0"/>
                <a:cs typeface="Arial" panose="020B0604020202020204" pitchFamily="34" charset="0"/>
              </a:rPr>
              <a:t>Use Arial For All Fonts.</a:t>
            </a: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0" dirty="0">
                <a:latin typeface="Arial" panose="020B0604020202020204" pitchFamily="34" charset="0"/>
                <a:cs typeface="Arial" panose="020B0604020202020204" pitchFamily="34" charset="0"/>
              </a:rPr>
              <a:t>Limit Slide Content For Maximum Legibility.</a:t>
            </a: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0" dirty="0">
                <a:latin typeface="Arial" panose="020B0604020202020204" pitchFamily="34" charset="0"/>
                <a:cs typeface="Arial" panose="020B0604020202020204" pitchFamily="34" charset="0"/>
              </a:rPr>
              <a:t>Avoid Distracting Transitions And Animations.</a:t>
            </a: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0" dirty="0">
                <a:latin typeface="Arial" panose="020B0604020202020204" pitchFamily="34" charset="0"/>
                <a:cs typeface="Arial" panose="020B0604020202020204" pitchFamily="34" charset="0"/>
              </a:rPr>
              <a:t>Maximum Time Allotted For Each Presentation Is 15 Minutes.</a:t>
            </a:r>
          </a:p>
          <a:p>
            <a:pPr marL="268288" indent="-90000" algn="just">
              <a:buFont typeface="Arial" panose="020B0604020202020204" pitchFamily="34" charset="0"/>
              <a:buChar char="•"/>
            </a:pPr>
            <a:r>
              <a:rPr lang="en-IN" sz="600" b="1" dirty="0">
                <a:latin typeface="Arial" panose="020B0604020202020204" pitchFamily="34" charset="0"/>
                <a:cs typeface="Arial" panose="020B0604020202020204" pitchFamily="34" charset="0"/>
              </a:rPr>
              <a:t>Delete This Slide Any Other Unused Slides Provided In This Template Upon Submission.</a:t>
            </a:r>
          </a:p>
          <a:p>
            <a:pPr marL="889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 marL="889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7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39088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55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Kumar</dc:creator>
  <cp:lastModifiedBy>Vikash Kumar</cp:lastModifiedBy>
  <cp:revision>5</cp:revision>
  <dcterms:created xsi:type="dcterms:W3CDTF">2020-02-19T11:04:11Z</dcterms:created>
  <dcterms:modified xsi:type="dcterms:W3CDTF">2020-02-19T11:56:42Z</dcterms:modified>
</cp:coreProperties>
</file>