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5851525" cy="233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48" d="100"/>
          <a:sy n="248" d="100"/>
        </p:scale>
        <p:origin x="18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441" y="382954"/>
            <a:ext cx="4388644" cy="814658"/>
          </a:xfrm>
          <a:prstGeom prst="rect">
            <a:avLst/>
          </a:prstGeom>
        </p:spPr>
        <p:txBody>
          <a:bodyPr anchor="b"/>
          <a:lstStyle>
            <a:lvl1pPr algn="ctr">
              <a:defRPr sz="20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441" y="1229029"/>
            <a:ext cx="4388644" cy="5649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19"/>
            </a:lvl1pPr>
            <a:lvl2pPr marL="155997" indent="0" algn="ctr">
              <a:buNone/>
              <a:defRPr sz="682"/>
            </a:lvl2pPr>
            <a:lvl3pPr marL="311993" indent="0" algn="ctr">
              <a:buNone/>
              <a:defRPr sz="614"/>
            </a:lvl3pPr>
            <a:lvl4pPr marL="467990" indent="0" algn="ctr">
              <a:buNone/>
              <a:defRPr sz="546"/>
            </a:lvl4pPr>
            <a:lvl5pPr marL="623987" indent="0" algn="ctr">
              <a:buNone/>
              <a:defRPr sz="546"/>
            </a:lvl5pPr>
            <a:lvl6pPr marL="779983" indent="0" algn="ctr">
              <a:buNone/>
              <a:defRPr sz="546"/>
            </a:lvl6pPr>
            <a:lvl7pPr marL="935980" indent="0" algn="ctr">
              <a:buNone/>
              <a:defRPr sz="546"/>
            </a:lvl7pPr>
            <a:lvl8pPr marL="1091976" indent="0" algn="ctr">
              <a:buNone/>
              <a:defRPr sz="546"/>
            </a:lvl8pPr>
            <a:lvl9pPr marL="1247973" indent="0" algn="ctr">
              <a:buNone/>
              <a:defRPr sz="5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38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93" y="622910"/>
            <a:ext cx="5046940" cy="148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85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" y="583369"/>
            <a:ext cx="5046940" cy="973364"/>
          </a:xfrm>
          <a:prstGeom prst="rect">
            <a:avLst/>
          </a:prstGeom>
        </p:spPr>
        <p:txBody>
          <a:bodyPr anchor="b"/>
          <a:lstStyle>
            <a:lvl1pPr>
              <a:defRPr sz="20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245" y="1565942"/>
            <a:ext cx="5046940" cy="511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19">
                <a:solidFill>
                  <a:schemeClr val="tx1">
                    <a:tint val="75000"/>
                  </a:schemeClr>
                </a:solidFill>
              </a:defRPr>
            </a:lvl1pPr>
            <a:lvl2pPr marL="155997" indent="0">
              <a:buNone/>
              <a:defRPr sz="682">
                <a:solidFill>
                  <a:schemeClr val="tx1">
                    <a:tint val="75000"/>
                  </a:schemeClr>
                </a:solidFill>
              </a:defRPr>
            </a:lvl2pPr>
            <a:lvl3pPr marL="311993" indent="0">
              <a:buNone/>
              <a:defRPr sz="614">
                <a:solidFill>
                  <a:schemeClr val="tx1">
                    <a:tint val="75000"/>
                  </a:schemeClr>
                </a:solidFill>
              </a:defRPr>
            </a:lvl3pPr>
            <a:lvl4pPr marL="467990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62398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779983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935980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09197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247973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861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292" y="622910"/>
            <a:ext cx="2486898" cy="148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2335" y="622910"/>
            <a:ext cx="2486898" cy="148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43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055" y="573619"/>
            <a:ext cx="2475469" cy="2811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19" b="1"/>
            </a:lvl1pPr>
            <a:lvl2pPr marL="155997" indent="0">
              <a:buNone/>
              <a:defRPr sz="682" b="1"/>
            </a:lvl2pPr>
            <a:lvl3pPr marL="311993" indent="0">
              <a:buNone/>
              <a:defRPr sz="614" b="1"/>
            </a:lvl3pPr>
            <a:lvl4pPr marL="467990" indent="0">
              <a:buNone/>
              <a:defRPr sz="546" b="1"/>
            </a:lvl4pPr>
            <a:lvl5pPr marL="623987" indent="0">
              <a:buNone/>
              <a:defRPr sz="546" b="1"/>
            </a:lvl5pPr>
            <a:lvl6pPr marL="779983" indent="0">
              <a:buNone/>
              <a:defRPr sz="546" b="1"/>
            </a:lvl6pPr>
            <a:lvl7pPr marL="935980" indent="0">
              <a:buNone/>
              <a:defRPr sz="546" b="1"/>
            </a:lvl7pPr>
            <a:lvl8pPr marL="1091976" indent="0">
              <a:buNone/>
              <a:defRPr sz="546" b="1"/>
            </a:lvl8pPr>
            <a:lvl9pPr marL="1247973" indent="0">
              <a:buNone/>
              <a:defRPr sz="5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055" y="854741"/>
            <a:ext cx="2475469" cy="1257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2335" y="573619"/>
            <a:ext cx="2487660" cy="2811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19" b="1"/>
            </a:lvl1pPr>
            <a:lvl2pPr marL="155997" indent="0">
              <a:buNone/>
              <a:defRPr sz="682" b="1"/>
            </a:lvl2pPr>
            <a:lvl3pPr marL="311993" indent="0">
              <a:buNone/>
              <a:defRPr sz="614" b="1"/>
            </a:lvl3pPr>
            <a:lvl4pPr marL="467990" indent="0">
              <a:buNone/>
              <a:defRPr sz="546" b="1"/>
            </a:lvl4pPr>
            <a:lvl5pPr marL="623987" indent="0">
              <a:buNone/>
              <a:defRPr sz="546" b="1"/>
            </a:lvl5pPr>
            <a:lvl6pPr marL="779983" indent="0">
              <a:buNone/>
              <a:defRPr sz="546" b="1"/>
            </a:lvl6pPr>
            <a:lvl7pPr marL="935980" indent="0">
              <a:buNone/>
              <a:defRPr sz="546" b="1"/>
            </a:lvl7pPr>
            <a:lvl8pPr marL="1091976" indent="0">
              <a:buNone/>
              <a:defRPr sz="546" b="1"/>
            </a:lvl8pPr>
            <a:lvl9pPr marL="1247973" indent="0">
              <a:buNone/>
              <a:defRPr sz="5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2335" y="854741"/>
            <a:ext cx="2487660" cy="1257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1925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43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32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55998"/>
            <a:ext cx="1887269" cy="545994"/>
          </a:xfrm>
          <a:prstGeom prst="rect">
            <a:avLst/>
          </a:prstGeom>
        </p:spPr>
        <p:txBody>
          <a:bodyPr anchor="b"/>
          <a:lstStyle>
            <a:lvl1pPr>
              <a:defRPr sz="10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7660" y="336913"/>
            <a:ext cx="2962335" cy="1662899"/>
          </a:xfrm>
          <a:prstGeom prst="rect">
            <a:avLst/>
          </a:prstGeom>
        </p:spPr>
        <p:txBody>
          <a:bodyPr/>
          <a:lstStyle>
            <a:lvl1pPr>
              <a:defRPr sz="1092"/>
            </a:lvl1pPr>
            <a:lvl2pPr>
              <a:defRPr sz="955"/>
            </a:lvl2pPr>
            <a:lvl3pPr>
              <a:defRPr sz="819"/>
            </a:lvl3pPr>
            <a:lvl4pPr>
              <a:defRPr sz="682"/>
            </a:lvl4pPr>
            <a:lvl5pPr>
              <a:defRPr sz="682"/>
            </a:lvl5pPr>
            <a:lvl6pPr>
              <a:defRPr sz="682"/>
            </a:lvl6pPr>
            <a:lvl7pPr>
              <a:defRPr sz="682"/>
            </a:lvl7pPr>
            <a:lvl8pPr>
              <a:defRPr sz="682"/>
            </a:lvl8pPr>
            <a:lvl9pPr>
              <a:defRPr sz="6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055" y="701992"/>
            <a:ext cx="1887269" cy="1300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6"/>
            </a:lvl1pPr>
            <a:lvl2pPr marL="155997" indent="0">
              <a:buNone/>
              <a:defRPr sz="478"/>
            </a:lvl2pPr>
            <a:lvl3pPr marL="311993" indent="0">
              <a:buNone/>
              <a:defRPr sz="409"/>
            </a:lvl3pPr>
            <a:lvl4pPr marL="467990" indent="0">
              <a:buNone/>
              <a:defRPr sz="341"/>
            </a:lvl4pPr>
            <a:lvl5pPr marL="623987" indent="0">
              <a:buNone/>
              <a:defRPr sz="341"/>
            </a:lvl5pPr>
            <a:lvl6pPr marL="779983" indent="0">
              <a:buNone/>
              <a:defRPr sz="341"/>
            </a:lvl6pPr>
            <a:lvl7pPr marL="935980" indent="0">
              <a:buNone/>
              <a:defRPr sz="341"/>
            </a:lvl7pPr>
            <a:lvl8pPr marL="1091976" indent="0">
              <a:buNone/>
              <a:defRPr sz="341"/>
            </a:lvl8pPr>
            <a:lvl9pPr marL="1247973" indent="0">
              <a:buNone/>
              <a:defRPr sz="34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58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55998"/>
            <a:ext cx="1887269" cy="545994"/>
          </a:xfrm>
          <a:prstGeom prst="rect">
            <a:avLst/>
          </a:prstGeom>
        </p:spPr>
        <p:txBody>
          <a:bodyPr anchor="b"/>
          <a:lstStyle>
            <a:lvl1pPr>
              <a:defRPr sz="10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7660" y="336913"/>
            <a:ext cx="2962335" cy="166289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92"/>
            </a:lvl1pPr>
            <a:lvl2pPr marL="155997" indent="0">
              <a:buNone/>
              <a:defRPr sz="955"/>
            </a:lvl2pPr>
            <a:lvl3pPr marL="311993" indent="0">
              <a:buNone/>
              <a:defRPr sz="819"/>
            </a:lvl3pPr>
            <a:lvl4pPr marL="467990" indent="0">
              <a:buNone/>
              <a:defRPr sz="682"/>
            </a:lvl4pPr>
            <a:lvl5pPr marL="623987" indent="0">
              <a:buNone/>
              <a:defRPr sz="682"/>
            </a:lvl5pPr>
            <a:lvl6pPr marL="779983" indent="0">
              <a:buNone/>
              <a:defRPr sz="682"/>
            </a:lvl6pPr>
            <a:lvl7pPr marL="935980" indent="0">
              <a:buNone/>
              <a:defRPr sz="682"/>
            </a:lvl7pPr>
            <a:lvl8pPr marL="1091976" indent="0">
              <a:buNone/>
              <a:defRPr sz="682"/>
            </a:lvl8pPr>
            <a:lvl9pPr marL="1247973" indent="0">
              <a:buNone/>
              <a:defRPr sz="68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055" y="701992"/>
            <a:ext cx="1887269" cy="1300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6"/>
            </a:lvl1pPr>
            <a:lvl2pPr marL="155997" indent="0">
              <a:buNone/>
              <a:defRPr sz="478"/>
            </a:lvl2pPr>
            <a:lvl3pPr marL="311993" indent="0">
              <a:buNone/>
              <a:defRPr sz="409"/>
            </a:lvl3pPr>
            <a:lvl4pPr marL="467990" indent="0">
              <a:buNone/>
              <a:defRPr sz="341"/>
            </a:lvl4pPr>
            <a:lvl5pPr marL="623987" indent="0">
              <a:buNone/>
              <a:defRPr sz="341"/>
            </a:lvl5pPr>
            <a:lvl6pPr marL="779983" indent="0">
              <a:buNone/>
              <a:defRPr sz="341"/>
            </a:lvl6pPr>
            <a:lvl7pPr marL="935980" indent="0">
              <a:buNone/>
              <a:defRPr sz="341"/>
            </a:lvl7pPr>
            <a:lvl8pPr marL="1091976" indent="0">
              <a:buNone/>
              <a:defRPr sz="341"/>
            </a:lvl8pPr>
            <a:lvl9pPr marL="1247973" indent="0">
              <a:buNone/>
              <a:defRPr sz="34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030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93" y="124582"/>
            <a:ext cx="5046940" cy="4522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293" y="622910"/>
            <a:ext cx="5046940" cy="148469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827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7498" y="124582"/>
            <a:ext cx="1261735" cy="19830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292" y="124582"/>
            <a:ext cx="3712061" cy="198302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92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FC289C64-549D-4FAB-A038-431F6408839E}" type="datetimeFigureOut">
              <a:rPr lang="en-IN" smtClean="0"/>
              <a:t>19-02-2020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18" y="2168810"/>
            <a:ext cx="1974890" cy="124582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2640" y="2168810"/>
            <a:ext cx="1316593" cy="124582"/>
          </a:xfrm>
          <a:prstGeom prst="rect">
            <a:avLst/>
          </a:prstGeom>
        </p:spPr>
        <p:txBody>
          <a:bodyPr/>
          <a:lstStyle/>
          <a:p>
            <a:fld id="{605594F2-B72D-4BF7-9186-3620D5C0D8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249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CD72BA-E411-456F-997B-3CF6E19C7A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0"/>
            <a:ext cx="5849937" cy="2339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814FA8-0BF7-4360-9DC2-ACD20F61E11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" y="2160256"/>
            <a:ext cx="5851508" cy="1797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871CAD-CF52-4D5E-B28F-DF7914B66E9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51525" cy="1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9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11993" rtl="0" eaLnBrk="1" latinLnBrk="0" hangingPunct="1">
        <a:lnSpc>
          <a:spcPct val="90000"/>
        </a:lnSpc>
        <a:spcBef>
          <a:spcPct val="0"/>
        </a:spcBef>
        <a:buNone/>
        <a:defRPr sz="15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998" indent="-77998" algn="l" defTabSz="311993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1pPr>
      <a:lvl2pPr marL="23399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2pPr>
      <a:lvl3pPr marL="389992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82" kern="1200">
          <a:solidFill>
            <a:schemeClr val="tx1"/>
          </a:solidFill>
          <a:latin typeface="+mn-lt"/>
          <a:ea typeface="+mn-ea"/>
          <a:cs typeface="+mn-cs"/>
        </a:defRPr>
      </a:lvl3pPr>
      <a:lvl4pPr marL="545988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4pPr>
      <a:lvl5pPr marL="70198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5pPr>
      <a:lvl6pPr marL="857982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8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7pPr>
      <a:lvl8pPr marL="116997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8pPr>
      <a:lvl9pPr marL="1325971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1pPr>
      <a:lvl2pPr marL="155997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2pPr>
      <a:lvl3pPr marL="311993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3pPr>
      <a:lvl4pPr marL="467990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4pPr>
      <a:lvl5pPr marL="623987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5pPr>
      <a:lvl6pPr marL="779983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6pPr>
      <a:lvl7pPr marL="935980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7pPr>
      <a:lvl8pPr marL="1091976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8pPr>
      <a:lvl9pPr marL="1247973" algn="l" defTabSz="311993" rtl="0" eaLnBrk="1" latinLnBrk="0" hangingPunct="1">
        <a:defRPr sz="6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5CE2FE9-BC63-41D2-B275-72664C53ADBD}"/>
              </a:ext>
            </a:extLst>
          </p:cNvPr>
          <p:cNvSpPr txBox="1"/>
          <p:nvPr/>
        </p:nvSpPr>
        <p:spPr>
          <a:xfrm>
            <a:off x="360391" y="334345"/>
            <a:ext cx="5661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C673CF-E30E-4EA7-85B0-145ADD4BC6FB}"/>
              </a:ext>
            </a:extLst>
          </p:cNvPr>
          <p:cNvSpPr txBox="1"/>
          <p:nvPr/>
        </p:nvSpPr>
        <p:spPr>
          <a:xfrm>
            <a:off x="360391" y="534165"/>
            <a:ext cx="9374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00" dirty="0"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7DE438-AAEA-4D21-AFF1-CC1DF38123D8}"/>
              </a:ext>
            </a:extLst>
          </p:cNvPr>
          <p:cNvSpPr txBox="1"/>
          <p:nvPr/>
        </p:nvSpPr>
        <p:spPr>
          <a:xfrm>
            <a:off x="3891731" y="1615038"/>
            <a:ext cx="9374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 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E2C177-DC16-4DFE-9817-FBF9C6345DD6}"/>
              </a:ext>
            </a:extLst>
          </p:cNvPr>
          <p:cNvSpPr txBox="1"/>
          <p:nvPr/>
        </p:nvSpPr>
        <p:spPr>
          <a:xfrm>
            <a:off x="3891731" y="1780729"/>
            <a:ext cx="9374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00" dirty="0"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</p:spTree>
    <p:extLst>
      <p:ext uri="{BB962C8B-B14F-4D97-AF65-F5344CB8AC3E}">
        <p14:creationId xmlns:p14="http://schemas.microsoft.com/office/powerpoint/2010/main" val="293908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E73E34-0594-4E83-A7E2-377DF8797410}"/>
              </a:ext>
            </a:extLst>
          </p:cNvPr>
          <p:cNvSpPr txBox="1"/>
          <p:nvPr/>
        </p:nvSpPr>
        <p:spPr>
          <a:xfrm>
            <a:off x="510228" y="357398"/>
            <a:ext cx="93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25338-DE11-4907-B4D6-774EA45AE9DA}"/>
              </a:ext>
            </a:extLst>
          </p:cNvPr>
          <p:cNvSpPr txBox="1"/>
          <p:nvPr/>
        </p:nvSpPr>
        <p:spPr>
          <a:xfrm>
            <a:off x="510229" y="557218"/>
            <a:ext cx="161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&gt;"/>
            </a:pPr>
            <a:r>
              <a:rPr lang="en-IN" sz="900" dirty="0">
                <a:latin typeface="Arial" panose="020B0604020202020204" pitchFamily="34" charset="0"/>
                <a:cs typeface="Arial" panose="020B0604020202020204" pitchFamily="34" charset="0"/>
              </a:rPr>
              <a:t>First bullet</a:t>
            </a:r>
          </a:p>
          <a:p>
            <a:pPr marL="358775" lvl="1" indent="-180975">
              <a:buClr>
                <a:srgbClr val="008DD2"/>
              </a:buClr>
              <a:buFont typeface="Arial" panose="020B0604020202020204" pitchFamily="34" charset="0"/>
              <a:buChar char="•"/>
            </a:pPr>
            <a:r>
              <a:rPr lang="en-IN" sz="900" dirty="0">
                <a:latin typeface="Arial" panose="020B0604020202020204" pitchFamily="34" charset="0"/>
                <a:cs typeface="Arial" panose="020B0604020202020204" pitchFamily="34" charset="0"/>
              </a:rPr>
              <a:t>Second bullet</a:t>
            </a:r>
          </a:p>
          <a:p>
            <a:pPr marL="536575" lvl="1" indent="-177800">
              <a:buClr>
                <a:srgbClr val="FFC000"/>
              </a:buClr>
              <a:buFont typeface="Arial" panose="020B0604020202020204" pitchFamily="34" charset="0"/>
              <a:buChar char="&gt;"/>
            </a:pPr>
            <a:r>
              <a:rPr lang="en-IN" sz="900" dirty="0">
                <a:latin typeface="Arial" panose="020B0604020202020204" pitchFamily="34" charset="0"/>
                <a:cs typeface="Arial" panose="020B0604020202020204" pitchFamily="34" charset="0"/>
              </a:rPr>
              <a:t>Third bullet</a:t>
            </a:r>
          </a:p>
          <a:p>
            <a:pPr marL="717550" lvl="1" indent="-180975">
              <a:buClr>
                <a:srgbClr val="008DD2"/>
              </a:buClr>
              <a:buFont typeface="Arial" panose="020B0604020202020204" pitchFamily="34" charset="0"/>
              <a:buChar char="•"/>
            </a:pPr>
            <a:r>
              <a:rPr lang="en-IN" sz="900" dirty="0">
                <a:latin typeface="Arial" panose="020B0604020202020204" pitchFamily="34" charset="0"/>
                <a:cs typeface="Arial" panose="020B0604020202020204" pitchFamily="34" charset="0"/>
              </a:rPr>
              <a:t>Fourth bullet</a:t>
            </a:r>
          </a:p>
        </p:txBody>
      </p:sp>
    </p:spTree>
    <p:extLst>
      <p:ext uri="{BB962C8B-B14F-4D97-AF65-F5344CB8AC3E}">
        <p14:creationId xmlns:p14="http://schemas.microsoft.com/office/powerpoint/2010/main" val="234840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73459B-1979-4E3E-B35D-0AEBEC6D46B6}"/>
              </a:ext>
            </a:extLst>
          </p:cNvPr>
          <p:cNvSpPr txBox="1"/>
          <p:nvPr/>
        </p:nvSpPr>
        <p:spPr>
          <a:xfrm>
            <a:off x="1913304" y="320955"/>
            <a:ext cx="1640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700" dirty="0">
                <a:latin typeface="Arial" panose="020B0604020202020204" pitchFamily="34" charset="0"/>
                <a:cs typeface="Arial" panose="020B0604020202020204" pitchFamily="34" charset="0"/>
              </a:rPr>
              <a:t>Title Only Slide for Large Amounts of Text, Large Charts and Graphics</a:t>
            </a:r>
          </a:p>
        </p:txBody>
      </p:sp>
    </p:spTree>
    <p:extLst>
      <p:ext uri="{BB962C8B-B14F-4D97-AF65-F5344CB8AC3E}">
        <p14:creationId xmlns:p14="http://schemas.microsoft.com/office/powerpoint/2010/main" val="231535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32</Words>
  <Application>Microsoft Office PowerPoint</Application>
  <PresentationFormat>Custom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Kumar</dc:creator>
  <cp:lastModifiedBy>Vikash Kumar</cp:lastModifiedBy>
  <cp:revision>5</cp:revision>
  <dcterms:created xsi:type="dcterms:W3CDTF">2020-02-19T11:04:11Z</dcterms:created>
  <dcterms:modified xsi:type="dcterms:W3CDTF">2020-02-19T11:56:22Z</dcterms:modified>
</cp:coreProperties>
</file>