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3"/>
  </p:sldMasterIdLst>
  <p:sldIdLst>
    <p:sldId id="256" r:id="rId4"/>
    <p:sldId id="259" r:id="rId5"/>
    <p:sldId id="260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248"/>
    <p:restoredTop sz="94694"/>
  </p:normalViewPr>
  <p:slideViewPr>
    <p:cSldViewPr snapToGrid="0">
      <p:cViewPr varScale="1">
        <p:scale>
          <a:sx n="64" d="100"/>
          <a:sy n="64" d="100"/>
        </p:scale>
        <p:origin x="5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mi La Torre - TFI Lodestar" userId="1674b353-4ec1-40b5-9226-d9cf66a881f2" providerId="ADAL" clId="{0BADC0BE-6E20-4084-A844-B755D75CDC18}"/>
    <pc:docChg chg="custSel modSld modMainMaster">
      <pc:chgData name="Noemi La Torre - TFI Lodestar" userId="1674b353-4ec1-40b5-9226-d9cf66a881f2" providerId="ADAL" clId="{0BADC0BE-6E20-4084-A844-B755D75CDC18}" dt="2024-05-16T14:23:15.205" v="239"/>
      <pc:docMkLst>
        <pc:docMk/>
      </pc:docMkLst>
      <pc:sldChg chg="modSp mod">
        <pc:chgData name="Noemi La Torre - TFI Lodestar" userId="1674b353-4ec1-40b5-9226-d9cf66a881f2" providerId="ADAL" clId="{0BADC0BE-6E20-4084-A844-B755D75CDC18}" dt="2024-05-16T14:11:36.959" v="8" actId="14100"/>
        <pc:sldMkLst>
          <pc:docMk/>
          <pc:sldMk cId="1240662475" sldId="256"/>
        </pc:sldMkLst>
        <pc:spChg chg="mod">
          <ac:chgData name="Noemi La Torre - TFI Lodestar" userId="1674b353-4ec1-40b5-9226-d9cf66a881f2" providerId="ADAL" clId="{0BADC0BE-6E20-4084-A844-B755D75CDC18}" dt="2024-05-16T14:11:36.959" v="8" actId="14100"/>
          <ac:spMkLst>
            <pc:docMk/>
            <pc:sldMk cId="1240662475" sldId="256"/>
            <ac:spMk id="14" creationId="{F9E7CB24-7A0C-1C0C-2D57-E0BC7C92B591}"/>
          </ac:spMkLst>
        </pc:spChg>
      </pc:sldChg>
      <pc:sldMasterChg chg="addSp delSp modSp mod modSldLayout">
        <pc:chgData name="Noemi La Torre - TFI Lodestar" userId="1674b353-4ec1-40b5-9226-d9cf66a881f2" providerId="ADAL" clId="{0BADC0BE-6E20-4084-A844-B755D75CDC18}" dt="2024-05-16T14:23:15.205" v="239"/>
        <pc:sldMasterMkLst>
          <pc:docMk/>
          <pc:sldMasterMk cId="3864056295" sldId="2147483648"/>
        </pc:sldMasterMkLst>
        <pc:spChg chg="add del mod">
          <ac:chgData name="Noemi La Torre - TFI Lodestar" userId="1674b353-4ec1-40b5-9226-d9cf66a881f2" providerId="ADAL" clId="{0BADC0BE-6E20-4084-A844-B755D75CDC18}" dt="2024-05-16T14:22:47.125" v="229" actId="21"/>
          <ac:spMkLst>
            <pc:docMk/>
            <pc:sldMasterMk cId="3864056295" sldId="2147483648"/>
            <ac:spMk id="2" creationId="{AC1B06D9-081C-CAFA-C01F-AA3BE6F3E102}"/>
          </ac:spMkLst>
        </pc:spChg>
        <pc:picChg chg="add del mod">
          <ac:chgData name="Noemi La Torre - TFI Lodestar" userId="1674b353-4ec1-40b5-9226-d9cf66a881f2" providerId="ADAL" clId="{0BADC0BE-6E20-4084-A844-B755D75CDC18}" dt="2024-05-16T14:22:47.125" v="229" actId="21"/>
          <ac:picMkLst>
            <pc:docMk/>
            <pc:sldMasterMk cId="3864056295" sldId="2147483648"/>
            <ac:picMk id="4" creationId="{C4D41D12-A247-3C9E-46AB-4C686D3D7F5B}"/>
          </ac:picMkLst>
        </pc:picChg>
        <pc:picChg chg="add del mod">
          <ac:chgData name="Noemi La Torre - TFI Lodestar" userId="1674b353-4ec1-40b5-9226-d9cf66a881f2" providerId="ADAL" clId="{0BADC0BE-6E20-4084-A844-B755D75CDC18}" dt="2024-05-16T14:22:47.125" v="229" actId="21"/>
          <ac:picMkLst>
            <pc:docMk/>
            <pc:sldMasterMk cId="3864056295" sldId="2147483648"/>
            <ac:picMk id="6" creationId="{7A9FE57D-1A16-C4CF-01EE-E48A5D7B793C}"/>
          </ac:picMkLst>
        </pc:picChg>
        <pc:picChg chg="add del mod">
          <ac:chgData name="Noemi La Torre - TFI Lodestar" userId="1674b353-4ec1-40b5-9226-d9cf66a881f2" providerId="ADAL" clId="{0BADC0BE-6E20-4084-A844-B755D75CDC18}" dt="2024-05-16T14:22:47.125" v="229" actId="21"/>
          <ac:picMkLst>
            <pc:docMk/>
            <pc:sldMasterMk cId="3864056295" sldId="2147483648"/>
            <ac:picMk id="9" creationId="{F4E6DC25-528B-E73A-9ACC-E710D3CD9482}"/>
          </ac:picMkLst>
        </pc:picChg>
        <pc:picChg chg="add del mod">
          <ac:chgData name="Noemi La Torre - TFI Lodestar" userId="1674b353-4ec1-40b5-9226-d9cf66a881f2" providerId="ADAL" clId="{0BADC0BE-6E20-4084-A844-B755D75CDC18}" dt="2024-05-16T14:22:47.125" v="229" actId="21"/>
          <ac:picMkLst>
            <pc:docMk/>
            <pc:sldMasterMk cId="3864056295" sldId="2147483648"/>
            <ac:picMk id="11" creationId="{6DDBBF6D-EAFC-6A03-8D55-423E39F1025D}"/>
          </ac:picMkLst>
        </pc:picChg>
        <pc:picChg chg="add del">
          <ac:chgData name="Noemi La Torre - TFI Lodestar" userId="1674b353-4ec1-40b5-9226-d9cf66a881f2" providerId="ADAL" clId="{0BADC0BE-6E20-4084-A844-B755D75CDC18}" dt="2024-05-16T14:17:35.085" v="177" actId="478"/>
          <ac:picMkLst>
            <pc:docMk/>
            <pc:sldMasterMk cId="3864056295" sldId="2147483648"/>
            <ac:picMk id="1026" creationId="{7CB5DCC1-50E8-D499-5888-24DEB5873173}"/>
          </ac:picMkLst>
        </pc:picChg>
        <pc:picChg chg="add del">
          <ac:chgData name="Noemi La Torre - TFI Lodestar" userId="1674b353-4ec1-40b5-9226-d9cf66a881f2" providerId="ADAL" clId="{0BADC0BE-6E20-4084-A844-B755D75CDC18}" dt="2024-05-16T14:17:47.597" v="179" actId="478"/>
          <ac:picMkLst>
            <pc:docMk/>
            <pc:sldMasterMk cId="3864056295" sldId="2147483648"/>
            <ac:picMk id="1028" creationId="{10129C59-54F8-81DC-A47C-711C6275388D}"/>
          </ac:picMkLst>
        </pc:picChg>
        <pc:sldLayoutChg chg="modSp mod">
          <pc:chgData name="Noemi La Torre - TFI Lodestar" userId="1674b353-4ec1-40b5-9226-d9cf66a881f2" providerId="ADAL" clId="{0BADC0BE-6E20-4084-A844-B755D75CDC18}" dt="2024-05-16T14:12:15.853" v="10" actId="1076"/>
          <pc:sldLayoutMkLst>
            <pc:docMk/>
            <pc:sldMasterMk cId="3864056295" sldId="2147483648"/>
            <pc:sldLayoutMk cId="3152210557" sldId="2147483649"/>
          </pc:sldLayoutMkLst>
          <pc:picChg chg="mod">
            <ac:chgData name="Noemi La Torre - TFI Lodestar" userId="1674b353-4ec1-40b5-9226-d9cf66a881f2" providerId="ADAL" clId="{0BADC0BE-6E20-4084-A844-B755D75CDC18}" dt="2024-05-16T14:12:15.853" v="10" actId="1076"/>
            <ac:picMkLst>
              <pc:docMk/>
              <pc:sldMasterMk cId="3864056295" sldId="2147483648"/>
              <pc:sldLayoutMk cId="3152210557" sldId="2147483649"/>
              <ac:picMk id="5" creationId="{E375DEA7-F441-CBE8-24FF-209D010E1112}"/>
            </ac:picMkLst>
          </pc:picChg>
        </pc:sldLayoutChg>
        <pc:sldLayoutChg chg="addSp modSp mod">
          <pc:chgData name="Noemi La Torre - TFI Lodestar" userId="1674b353-4ec1-40b5-9226-d9cf66a881f2" providerId="ADAL" clId="{0BADC0BE-6E20-4084-A844-B755D75CDC18}" dt="2024-05-16T14:22:57.922" v="232" actId="14100"/>
          <pc:sldLayoutMkLst>
            <pc:docMk/>
            <pc:sldMasterMk cId="3864056295" sldId="2147483648"/>
            <pc:sldLayoutMk cId="590776029" sldId="2147483650"/>
          </pc:sldLayoutMkLst>
          <pc:spChg chg="mod">
            <ac:chgData name="Noemi La Torre - TFI Lodestar" userId="1674b353-4ec1-40b5-9226-d9cf66a881f2" providerId="ADAL" clId="{0BADC0BE-6E20-4084-A844-B755D75CDC18}" dt="2024-05-16T14:13:21.890" v="28" actId="14100"/>
            <ac:spMkLst>
              <pc:docMk/>
              <pc:sldMasterMk cId="3864056295" sldId="2147483648"/>
              <pc:sldLayoutMk cId="590776029" sldId="2147483650"/>
              <ac:spMk id="2" creationId="{E4118918-7C79-8BAB-17D4-E3EB80B7DEF6}"/>
            </ac:spMkLst>
          </pc:spChg>
          <pc:spChg chg="add mod">
            <ac:chgData name="Noemi La Torre - TFI Lodestar" userId="1674b353-4ec1-40b5-9226-d9cf66a881f2" providerId="ADAL" clId="{0BADC0BE-6E20-4084-A844-B755D75CDC18}" dt="2024-05-16T14:22:57.922" v="232" actId="14100"/>
            <ac:spMkLst>
              <pc:docMk/>
              <pc:sldMasterMk cId="3864056295" sldId="2147483648"/>
              <pc:sldLayoutMk cId="590776029" sldId="2147483650"/>
              <ac:spMk id="4" creationId="{AC1B06D9-081C-CAFA-C01F-AA3BE6F3E102}"/>
            </ac:spMkLst>
          </pc:spChg>
          <pc:picChg chg="add mod">
            <ac:chgData name="Noemi La Torre - TFI Lodestar" userId="1674b353-4ec1-40b5-9226-d9cf66a881f2" providerId="ADAL" clId="{0BADC0BE-6E20-4084-A844-B755D75CDC18}" dt="2024-05-16T14:22:57.922" v="232" actId="14100"/>
            <ac:picMkLst>
              <pc:docMk/>
              <pc:sldMasterMk cId="3864056295" sldId="2147483648"/>
              <pc:sldLayoutMk cId="590776029" sldId="2147483650"/>
              <ac:picMk id="5" creationId="{C4D41D12-A247-3C9E-46AB-4C686D3D7F5B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2:57.922" v="232" actId="14100"/>
            <ac:picMkLst>
              <pc:docMk/>
              <pc:sldMasterMk cId="3864056295" sldId="2147483648"/>
              <pc:sldLayoutMk cId="590776029" sldId="2147483650"/>
              <ac:picMk id="6" creationId="{7A9FE57D-1A16-C4CF-01EE-E48A5D7B793C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2:57.922" v="232" actId="14100"/>
            <ac:picMkLst>
              <pc:docMk/>
              <pc:sldMasterMk cId="3864056295" sldId="2147483648"/>
              <pc:sldLayoutMk cId="590776029" sldId="2147483650"/>
              <ac:picMk id="8" creationId="{F4E6DC25-528B-E73A-9ACC-E710D3CD9482}"/>
            </ac:picMkLst>
          </pc:picChg>
          <pc:picChg chg="mod">
            <ac:chgData name="Noemi La Torre - TFI Lodestar" userId="1674b353-4ec1-40b5-9226-d9cf66a881f2" providerId="ADAL" clId="{0BADC0BE-6E20-4084-A844-B755D75CDC18}" dt="2024-05-16T14:12:32.938" v="16" actId="1076"/>
            <ac:picMkLst>
              <pc:docMk/>
              <pc:sldMasterMk cId="3864056295" sldId="2147483648"/>
              <pc:sldLayoutMk cId="590776029" sldId="2147483650"/>
              <ac:picMk id="9" creationId="{79B3708E-5626-1C4D-FFFA-F20664C7833F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2:57.922" v="232" actId="14100"/>
            <ac:picMkLst>
              <pc:docMk/>
              <pc:sldMasterMk cId="3864056295" sldId="2147483648"/>
              <pc:sldLayoutMk cId="590776029" sldId="2147483650"/>
              <ac:picMk id="10" creationId="{6DDBBF6D-EAFC-6A03-8D55-423E39F1025D}"/>
            </ac:picMkLst>
          </pc:picChg>
        </pc:sldLayoutChg>
        <pc:sldLayoutChg chg="addSp delSp modSp mod">
          <pc:chgData name="Noemi La Torre - TFI Lodestar" userId="1674b353-4ec1-40b5-9226-d9cf66a881f2" providerId="ADAL" clId="{0BADC0BE-6E20-4084-A844-B755D75CDC18}" dt="2024-05-16T14:23:02.465" v="233"/>
          <pc:sldLayoutMkLst>
            <pc:docMk/>
            <pc:sldMasterMk cId="3864056295" sldId="2147483648"/>
            <pc:sldLayoutMk cId="550392549" sldId="2147483652"/>
          </pc:sldLayoutMkLst>
          <pc:spChg chg="mod">
            <ac:chgData name="Noemi La Torre - TFI Lodestar" userId="1674b353-4ec1-40b5-9226-d9cf66a881f2" providerId="ADAL" clId="{0BADC0BE-6E20-4084-A844-B755D75CDC18}" dt="2024-05-16T14:13:17.866" v="27" actId="14100"/>
            <ac:spMkLst>
              <pc:docMk/>
              <pc:sldMasterMk cId="3864056295" sldId="2147483648"/>
              <pc:sldLayoutMk cId="550392549" sldId="2147483652"/>
              <ac:spMk id="2" creationId="{C3019586-618E-D834-AF44-BA47D421081E}"/>
            </ac:spMkLst>
          </pc:spChg>
          <pc:spChg chg="add mod">
            <ac:chgData name="Noemi La Torre - TFI Lodestar" userId="1674b353-4ec1-40b5-9226-d9cf66a881f2" providerId="ADAL" clId="{0BADC0BE-6E20-4084-A844-B755D75CDC18}" dt="2024-05-16T14:23:02.465" v="233"/>
            <ac:spMkLst>
              <pc:docMk/>
              <pc:sldMasterMk cId="3864056295" sldId="2147483648"/>
              <pc:sldLayoutMk cId="550392549" sldId="2147483652"/>
              <ac:spMk id="6" creationId="{2459D113-9844-54BD-7485-5F9EF6DA3062}"/>
            </ac:spMkLst>
          </pc:spChg>
          <pc:picChg chg="add mod">
            <ac:chgData name="Noemi La Torre - TFI Lodestar" userId="1674b353-4ec1-40b5-9226-d9cf66a881f2" providerId="ADAL" clId="{0BADC0BE-6E20-4084-A844-B755D75CDC18}" dt="2024-05-16T14:12:37.597" v="18"/>
            <ac:picMkLst>
              <pc:docMk/>
              <pc:sldMasterMk cId="3864056295" sldId="2147483648"/>
              <pc:sldLayoutMk cId="550392549" sldId="2147483652"/>
              <ac:picMk id="5" creationId="{B167947B-37F6-7194-A95B-B6D26F728230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02.465" v="233"/>
            <ac:picMkLst>
              <pc:docMk/>
              <pc:sldMasterMk cId="3864056295" sldId="2147483648"/>
              <pc:sldLayoutMk cId="550392549" sldId="2147483652"/>
              <ac:picMk id="7" creationId="{C0AFC297-9DDC-515F-9533-07E1CB9161D1}"/>
            </ac:picMkLst>
          </pc:picChg>
          <pc:picChg chg="del">
            <ac:chgData name="Noemi La Torre - TFI Lodestar" userId="1674b353-4ec1-40b5-9226-d9cf66a881f2" providerId="ADAL" clId="{0BADC0BE-6E20-4084-A844-B755D75CDC18}" dt="2024-05-16T14:12:37.250" v="17" actId="478"/>
            <ac:picMkLst>
              <pc:docMk/>
              <pc:sldMasterMk cId="3864056295" sldId="2147483648"/>
              <pc:sldLayoutMk cId="550392549" sldId="2147483652"/>
              <ac:picMk id="10" creationId="{DF1C5453-B88B-50CE-D575-B623116C7ECE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02.465" v="233"/>
            <ac:picMkLst>
              <pc:docMk/>
              <pc:sldMasterMk cId="3864056295" sldId="2147483648"/>
              <pc:sldLayoutMk cId="550392549" sldId="2147483652"/>
              <ac:picMk id="11" creationId="{FFEB3149-3B40-0C94-1ABC-15DB924E8B3D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02.465" v="233"/>
            <ac:picMkLst>
              <pc:docMk/>
              <pc:sldMasterMk cId="3864056295" sldId="2147483648"/>
              <pc:sldLayoutMk cId="550392549" sldId="2147483652"/>
              <ac:picMk id="12" creationId="{82530539-6706-0574-D341-898B63571A4A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02.465" v="233"/>
            <ac:picMkLst>
              <pc:docMk/>
              <pc:sldMasterMk cId="3864056295" sldId="2147483648"/>
              <pc:sldLayoutMk cId="550392549" sldId="2147483652"/>
              <ac:picMk id="13" creationId="{AF8A61CF-6485-DECB-214B-207B440E6A3B}"/>
            </ac:picMkLst>
          </pc:picChg>
        </pc:sldLayoutChg>
        <pc:sldLayoutChg chg="addSp delSp modSp mod">
          <pc:chgData name="Noemi La Torre - TFI Lodestar" userId="1674b353-4ec1-40b5-9226-d9cf66a881f2" providerId="ADAL" clId="{0BADC0BE-6E20-4084-A844-B755D75CDC18}" dt="2024-05-16T14:23:04.853" v="234"/>
          <pc:sldLayoutMkLst>
            <pc:docMk/>
            <pc:sldMasterMk cId="3864056295" sldId="2147483648"/>
            <pc:sldLayoutMk cId="451869337" sldId="2147483653"/>
          </pc:sldLayoutMkLst>
          <pc:spChg chg="mod">
            <ac:chgData name="Noemi La Torre - TFI Lodestar" userId="1674b353-4ec1-40b5-9226-d9cf66a881f2" providerId="ADAL" clId="{0BADC0BE-6E20-4084-A844-B755D75CDC18}" dt="2024-05-16T14:13:12.706" v="26" actId="14100"/>
            <ac:spMkLst>
              <pc:docMk/>
              <pc:sldMasterMk cId="3864056295" sldId="2147483648"/>
              <pc:sldLayoutMk cId="451869337" sldId="2147483653"/>
              <ac:spMk id="2" creationId="{B4E008AF-4FB1-F001-3D35-D5EE0B100B8D}"/>
            </ac:spMkLst>
          </pc:spChg>
          <pc:spChg chg="add mod">
            <ac:chgData name="Noemi La Torre - TFI Lodestar" userId="1674b353-4ec1-40b5-9226-d9cf66a881f2" providerId="ADAL" clId="{0BADC0BE-6E20-4084-A844-B755D75CDC18}" dt="2024-05-16T14:23:04.853" v="234"/>
            <ac:spMkLst>
              <pc:docMk/>
              <pc:sldMasterMk cId="3864056295" sldId="2147483648"/>
              <pc:sldLayoutMk cId="451869337" sldId="2147483653"/>
              <ac:spMk id="8" creationId="{BDDA2F46-FF77-0BA3-5947-83C0111A4980}"/>
            </ac:spMkLst>
          </pc:spChg>
          <pc:picChg chg="add mod">
            <ac:chgData name="Noemi La Torre - TFI Lodestar" userId="1674b353-4ec1-40b5-9226-d9cf66a881f2" providerId="ADAL" clId="{0BADC0BE-6E20-4084-A844-B755D75CDC18}" dt="2024-05-16T14:12:41.859" v="20"/>
            <ac:picMkLst>
              <pc:docMk/>
              <pc:sldMasterMk cId="3864056295" sldId="2147483648"/>
              <pc:sldLayoutMk cId="451869337" sldId="2147483653"/>
              <ac:picMk id="7" creationId="{DCCE14AA-1D15-A68F-5752-2A1206E14BA6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04.853" v="234"/>
            <ac:picMkLst>
              <pc:docMk/>
              <pc:sldMasterMk cId="3864056295" sldId="2147483648"/>
              <pc:sldLayoutMk cId="451869337" sldId="2147483653"/>
              <ac:picMk id="9" creationId="{A3EC732A-6087-EA21-0090-C6D2A8427711}"/>
            </ac:picMkLst>
          </pc:picChg>
          <pc:picChg chg="del">
            <ac:chgData name="Noemi La Torre - TFI Lodestar" userId="1674b353-4ec1-40b5-9226-d9cf66a881f2" providerId="ADAL" clId="{0BADC0BE-6E20-4084-A844-B755D75CDC18}" dt="2024-05-16T14:12:41.405" v="19" actId="478"/>
            <ac:picMkLst>
              <pc:docMk/>
              <pc:sldMasterMk cId="3864056295" sldId="2147483648"/>
              <pc:sldLayoutMk cId="451869337" sldId="2147483653"/>
              <ac:picMk id="12" creationId="{23D9BC2F-89A8-7D1F-9BA5-776358BCD865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04.853" v="234"/>
            <ac:picMkLst>
              <pc:docMk/>
              <pc:sldMasterMk cId="3864056295" sldId="2147483648"/>
              <pc:sldLayoutMk cId="451869337" sldId="2147483653"/>
              <ac:picMk id="13" creationId="{33C69069-304E-FE20-C810-D5260B023504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04.853" v="234"/>
            <ac:picMkLst>
              <pc:docMk/>
              <pc:sldMasterMk cId="3864056295" sldId="2147483648"/>
              <pc:sldLayoutMk cId="451869337" sldId="2147483653"/>
              <ac:picMk id="14" creationId="{245737D7-365D-FA53-7C57-9E67AF9E649F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04.853" v="234"/>
            <ac:picMkLst>
              <pc:docMk/>
              <pc:sldMasterMk cId="3864056295" sldId="2147483648"/>
              <pc:sldLayoutMk cId="451869337" sldId="2147483653"/>
              <ac:picMk id="15" creationId="{1C41A267-3B7D-FC07-17BE-EC2C04003E5A}"/>
            </ac:picMkLst>
          </pc:picChg>
        </pc:sldLayoutChg>
        <pc:sldLayoutChg chg="addSp delSp modSp mod">
          <pc:chgData name="Noemi La Torre - TFI Lodestar" userId="1674b353-4ec1-40b5-9226-d9cf66a881f2" providerId="ADAL" clId="{0BADC0BE-6E20-4084-A844-B755D75CDC18}" dt="2024-05-16T14:23:06.857" v="235"/>
          <pc:sldLayoutMkLst>
            <pc:docMk/>
            <pc:sldMasterMk cId="3864056295" sldId="2147483648"/>
            <pc:sldLayoutMk cId="3452181384" sldId="2147483654"/>
          </pc:sldLayoutMkLst>
          <pc:spChg chg="mod">
            <ac:chgData name="Noemi La Torre - TFI Lodestar" userId="1674b353-4ec1-40b5-9226-d9cf66a881f2" providerId="ADAL" clId="{0BADC0BE-6E20-4084-A844-B755D75CDC18}" dt="2024-05-16T14:13:07.970" v="25" actId="14100"/>
            <ac:spMkLst>
              <pc:docMk/>
              <pc:sldMasterMk cId="3864056295" sldId="2147483648"/>
              <pc:sldLayoutMk cId="3452181384" sldId="2147483654"/>
              <ac:spMk id="2" creationId="{A70746F6-7F82-D319-CE0E-49F7D52AE794}"/>
            </ac:spMkLst>
          </pc:spChg>
          <pc:spChg chg="add mod">
            <ac:chgData name="Noemi La Torre - TFI Lodestar" userId="1674b353-4ec1-40b5-9226-d9cf66a881f2" providerId="ADAL" clId="{0BADC0BE-6E20-4084-A844-B755D75CDC18}" dt="2024-05-16T14:23:06.857" v="235"/>
            <ac:spMkLst>
              <pc:docMk/>
              <pc:sldMasterMk cId="3864056295" sldId="2147483648"/>
              <pc:sldLayoutMk cId="3452181384" sldId="2147483654"/>
              <ac:spMk id="4" creationId="{F9F8E4FE-E3B4-F8F1-9FC2-25BE1035CFBD}"/>
            </ac:spMkLst>
          </pc:spChg>
          <pc:picChg chg="add mod">
            <ac:chgData name="Noemi La Torre - TFI Lodestar" userId="1674b353-4ec1-40b5-9226-d9cf66a881f2" providerId="ADAL" clId="{0BADC0BE-6E20-4084-A844-B755D75CDC18}" dt="2024-05-16T14:12:45.351" v="22"/>
            <ac:picMkLst>
              <pc:docMk/>
              <pc:sldMasterMk cId="3864056295" sldId="2147483648"/>
              <pc:sldLayoutMk cId="3452181384" sldId="2147483654"/>
              <ac:picMk id="3" creationId="{D7F97A05-F618-F578-527C-ECB6A00C72E0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06.857" v="235"/>
            <ac:picMkLst>
              <pc:docMk/>
              <pc:sldMasterMk cId="3864056295" sldId="2147483648"/>
              <pc:sldLayoutMk cId="3452181384" sldId="2147483654"/>
              <ac:picMk id="5" creationId="{FBA34888-0613-B4CA-4D0F-3246F311299D}"/>
            </ac:picMkLst>
          </pc:picChg>
          <pc:picChg chg="del">
            <ac:chgData name="Noemi La Torre - TFI Lodestar" userId="1674b353-4ec1-40b5-9226-d9cf66a881f2" providerId="ADAL" clId="{0BADC0BE-6E20-4084-A844-B755D75CDC18}" dt="2024-05-16T14:12:44.981" v="21" actId="478"/>
            <ac:picMkLst>
              <pc:docMk/>
              <pc:sldMasterMk cId="3864056295" sldId="2147483648"/>
              <pc:sldLayoutMk cId="3452181384" sldId="2147483654"/>
              <ac:picMk id="8" creationId="{D81ED328-90EE-8247-70AD-2E2F9C7DD3D8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06.857" v="235"/>
            <ac:picMkLst>
              <pc:docMk/>
              <pc:sldMasterMk cId="3864056295" sldId="2147483648"/>
              <pc:sldLayoutMk cId="3452181384" sldId="2147483654"/>
              <ac:picMk id="9" creationId="{8E0F7C60-DF7B-B35A-5C42-38048C408027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06.857" v="235"/>
            <ac:picMkLst>
              <pc:docMk/>
              <pc:sldMasterMk cId="3864056295" sldId="2147483648"/>
              <pc:sldLayoutMk cId="3452181384" sldId="2147483654"/>
              <ac:picMk id="10" creationId="{E8925DF3-6BFF-1754-564A-D4E59EF761FB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06.857" v="235"/>
            <ac:picMkLst>
              <pc:docMk/>
              <pc:sldMasterMk cId="3864056295" sldId="2147483648"/>
              <pc:sldLayoutMk cId="3452181384" sldId="2147483654"/>
              <ac:picMk id="11" creationId="{8AFA37A4-617B-8BD7-BC2F-81E22D8415B7}"/>
            </ac:picMkLst>
          </pc:picChg>
        </pc:sldLayoutChg>
        <pc:sldLayoutChg chg="addSp delSp modSp mod">
          <pc:chgData name="Noemi La Torre - TFI Lodestar" userId="1674b353-4ec1-40b5-9226-d9cf66a881f2" providerId="ADAL" clId="{0BADC0BE-6E20-4084-A844-B755D75CDC18}" dt="2024-05-16T14:23:08.793" v="236"/>
          <pc:sldLayoutMkLst>
            <pc:docMk/>
            <pc:sldMasterMk cId="3864056295" sldId="2147483648"/>
            <pc:sldLayoutMk cId="917022390" sldId="2147483655"/>
          </pc:sldLayoutMkLst>
          <pc:spChg chg="add mod">
            <ac:chgData name="Noemi La Torre - TFI Lodestar" userId="1674b353-4ec1-40b5-9226-d9cf66a881f2" providerId="ADAL" clId="{0BADC0BE-6E20-4084-A844-B755D75CDC18}" dt="2024-05-16T14:23:08.793" v="236"/>
            <ac:spMkLst>
              <pc:docMk/>
              <pc:sldMasterMk cId="3864056295" sldId="2147483648"/>
              <pc:sldLayoutMk cId="917022390" sldId="2147483655"/>
              <ac:spMk id="3" creationId="{3D9FA71A-66AF-F73E-4D25-2FE115AD9A0D}"/>
            </ac:spMkLst>
          </pc:spChg>
          <pc:picChg chg="add mod">
            <ac:chgData name="Noemi La Torre - TFI Lodestar" userId="1674b353-4ec1-40b5-9226-d9cf66a881f2" providerId="ADAL" clId="{0BADC0BE-6E20-4084-A844-B755D75CDC18}" dt="2024-05-16T14:12:54.609" v="24"/>
            <ac:picMkLst>
              <pc:docMk/>
              <pc:sldMasterMk cId="3864056295" sldId="2147483648"/>
              <pc:sldLayoutMk cId="917022390" sldId="2147483655"/>
              <ac:picMk id="2" creationId="{23BA56A4-F703-2C39-C7DB-E77A30E4040C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08.793" v="236"/>
            <ac:picMkLst>
              <pc:docMk/>
              <pc:sldMasterMk cId="3864056295" sldId="2147483648"/>
              <pc:sldLayoutMk cId="917022390" sldId="2147483655"/>
              <ac:picMk id="4" creationId="{60684B09-124D-DE50-52E0-B35139BC2BBD}"/>
            </ac:picMkLst>
          </pc:picChg>
          <pc:picChg chg="del">
            <ac:chgData name="Noemi La Torre - TFI Lodestar" userId="1674b353-4ec1-40b5-9226-d9cf66a881f2" providerId="ADAL" clId="{0BADC0BE-6E20-4084-A844-B755D75CDC18}" dt="2024-05-16T14:12:54.293" v="23" actId="478"/>
            <ac:picMkLst>
              <pc:docMk/>
              <pc:sldMasterMk cId="3864056295" sldId="2147483648"/>
              <pc:sldLayoutMk cId="917022390" sldId="2147483655"/>
              <ac:picMk id="7" creationId="{1914F643-B2AB-AB1F-AFD3-6508A6260D32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08.793" v="236"/>
            <ac:picMkLst>
              <pc:docMk/>
              <pc:sldMasterMk cId="3864056295" sldId="2147483648"/>
              <pc:sldLayoutMk cId="917022390" sldId="2147483655"/>
              <ac:picMk id="8" creationId="{7F4DEE81-70A5-6485-2157-A5FBDFFF300E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08.793" v="236"/>
            <ac:picMkLst>
              <pc:docMk/>
              <pc:sldMasterMk cId="3864056295" sldId="2147483648"/>
              <pc:sldLayoutMk cId="917022390" sldId="2147483655"/>
              <ac:picMk id="9" creationId="{E0A1E883-5AAE-92C0-C3E5-73F8D7DC9343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08.793" v="236"/>
            <ac:picMkLst>
              <pc:docMk/>
              <pc:sldMasterMk cId="3864056295" sldId="2147483648"/>
              <pc:sldLayoutMk cId="917022390" sldId="2147483655"/>
              <ac:picMk id="10" creationId="{755A6363-2771-31B6-6BFA-A3F801AF7847}"/>
            </ac:picMkLst>
          </pc:picChg>
        </pc:sldLayoutChg>
        <pc:sldLayoutChg chg="addSp modSp">
          <pc:chgData name="Noemi La Torre - TFI Lodestar" userId="1674b353-4ec1-40b5-9226-d9cf66a881f2" providerId="ADAL" clId="{0BADC0BE-6E20-4084-A844-B755D75CDC18}" dt="2024-05-16T14:23:11.128" v="237"/>
          <pc:sldLayoutMkLst>
            <pc:docMk/>
            <pc:sldMasterMk cId="3864056295" sldId="2147483648"/>
            <pc:sldLayoutMk cId="4102904239" sldId="2147483656"/>
          </pc:sldLayoutMkLst>
          <pc:spChg chg="add mod">
            <ac:chgData name="Noemi La Torre - TFI Lodestar" userId="1674b353-4ec1-40b5-9226-d9cf66a881f2" providerId="ADAL" clId="{0BADC0BE-6E20-4084-A844-B755D75CDC18}" dt="2024-05-16T14:23:11.128" v="237"/>
            <ac:spMkLst>
              <pc:docMk/>
              <pc:sldMasterMk cId="3864056295" sldId="2147483648"/>
              <pc:sldLayoutMk cId="4102904239" sldId="2147483656"/>
              <ac:spMk id="5" creationId="{FF070DCC-A407-5E1C-881B-0B72C390254F}"/>
            </ac:spMkLst>
          </pc:spChg>
          <pc:picChg chg="add mod">
            <ac:chgData name="Noemi La Torre - TFI Lodestar" userId="1674b353-4ec1-40b5-9226-d9cf66a881f2" providerId="ADAL" clId="{0BADC0BE-6E20-4084-A844-B755D75CDC18}" dt="2024-05-16T14:23:11.128" v="237"/>
            <ac:picMkLst>
              <pc:docMk/>
              <pc:sldMasterMk cId="3864056295" sldId="2147483648"/>
              <pc:sldLayoutMk cId="4102904239" sldId="2147483656"/>
              <ac:picMk id="6" creationId="{C888A4FC-11BA-2F32-7F91-35D401387734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11.128" v="237"/>
            <ac:picMkLst>
              <pc:docMk/>
              <pc:sldMasterMk cId="3864056295" sldId="2147483648"/>
              <pc:sldLayoutMk cId="4102904239" sldId="2147483656"/>
              <ac:picMk id="7" creationId="{D17E7C4D-AE64-E934-DE55-1EA403F37C63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11.128" v="237"/>
            <ac:picMkLst>
              <pc:docMk/>
              <pc:sldMasterMk cId="3864056295" sldId="2147483648"/>
              <pc:sldLayoutMk cId="4102904239" sldId="2147483656"/>
              <ac:picMk id="11" creationId="{E770FB97-988E-C5C0-A405-17173C2FB4D3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11.128" v="237"/>
            <ac:picMkLst>
              <pc:docMk/>
              <pc:sldMasterMk cId="3864056295" sldId="2147483648"/>
              <pc:sldLayoutMk cId="4102904239" sldId="2147483656"/>
              <ac:picMk id="12" creationId="{7CD6076B-F1F5-DB28-256F-307292E8033F}"/>
            </ac:picMkLst>
          </pc:picChg>
        </pc:sldLayoutChg>
        <pc:sldLayoutChg chg="addSp modSp">
          <pc:chgData name="Noemi La Torre - TFI Lodestar" userId="1674b353-4ec1-40b5-9226-d9cf66a881f2" providerId="ADAL" clId="{0BADC0BE-6E20-4084-A844-B755D75CDC18}" dt="2024-05-16T14:23:13.687" v="238"/>
          <pc:sldLayoutMkLst>
            <pc:docMk/>
            <pc:sldMasterMk cId="3864056295" sldId="2147483648"/>
            <pc:sldLayoutMk cId="2592744118" sldId="2147483657"/>
          </pc:sldLayoutMkLst>
          <pc:spChg chg="add mod">
            <ac:chgData name="Noemi La Torre - TFI Lodestar" userId="1674b353-4ec1-40b5-9226-d9cf66a881f2" providerId="ADAL" clId="{0BADC0BE-6E20-4084-A844-B755D75CDC18}" dt="2024-05-16T14:23:13.687" v="238"/>
            <ac:spMkLst>
              <pc:docMk/>
              <pc:sldMasterMk cId="3864056295" sldId="2147483648"/>
              <pc:sldLayoutMk cId="2592744118" sldId="2147483657"/>
              <ac:spMk id="5" creationId="{4913FFC7-57F8-C8D1-3065-278154BBAAF2}"/>
            </ac:spMkLst>
          </pc:spChg>
          <pc:picChg chg="add mod">
            <ac:chgData name="Noemi La Torre - TFI Lodestar" userId="1674b353-4ec1-40b5-9226-d9cf66a881f2" providerId="ADAL" clId="{0BADC0BE-6E20-4084-A844-B755D75CDC18}" dt="2024-05-16T14:23:13.687" v="238"/>
            <ac:picMkLst>
              <pc:docMk/>
              <pc:sldMasterMk cId="3864056295" sldId="2147483648"/>
              <pc:sldLayoutMk cId="2592744118" sldId="2147483657"/>
              <ac:picMk id="6" creationId="{9D0619C9-D6FD-F911-70A4-D0C8705F1BF6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13.687" v="238"/>
            <ac:picMkLst>
              <pc:docMk/>
              <pc:sldMasterMk cId="3864056295" sldId="2147483648"/>
              <pc:sldLayoutMk cId="2592744118" sldId="2147483657"/>
              <ac:picMk id="7" creationId="{951582CE-78EE-5B77-121B-8EBB145F8AE7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13.687" v="238"/>
            <ac:picMkLst>
              <pc:docMk/>
              <pc:sldMasterMk cId="3864056295" sldId="2147483648"/>
              <pc:sldLayoutMk cId="2592744118" sldId="2147483657"/>
              <ac:picMk id="11" creationId="{4DC7B0CA-5819-BB3A-02E9-8F31FCF2D219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13.687" v="238"/>
            <ac:picMkLst>
              <pc:docMk/>
              <pc:sldMasterMk cId="3864056295" sldId="2147483648"/>
              <pc:sldLayoutMk cId="2592744118" sldId="2147483657"/>
              <ac:picMk id="12" creationId="{CA4F8AC3-DBE8-F43D-F60B-B4D443FE69AE}"/>
            </ac:picMkLst>
          </pc:picChg>
        </pc:sldLayoutChg>
        <pc:sldLayoutChg chg="addSp modSp">
          <pc:chgData name="Noemi La Torre - TFI Lodestar" userId="1674b353-4ec1-40b5-9226-d9cf66a881f2" providerId="ADAL" clId="{0BADC0BE-6E20-4084-A844-B755D75CDC18}" dt="2024-05-16T14:23:15.205" v="239"/>
          <pc:sldLayoutMkLst>
            <pc:docMk/>
            <pc:sldMasterMk cId="3864056295" sldId="2147483648"/>
            <pc:sldLayoutMk cId="3096308812" sldId="2147483658"/>
          </pc:sldLayoutMkLst>
          <pc:spChg chg="add mod">
            <ac:chgData name="Noemi La Torre - TFI Lodestar" userId="1674b353-4ec1-40b5-9226-d9cf66a881f2" providerId="ADAL" clId="{0BADC0BE-6E20-4084-A844-B755D75CDC18}" dt="2024-05-16T14:23:15.205" v="239"/>
            <ac:spMkLst>
              <pc:docMk/>
              <pc:sldMasterMk cId="3864056295" sldId="2147483648"/>
              <pc:sldLayoutMk cId="3096308812" sldId="2147483658"/>
              <ac:spMk id="4" creationId="{A8758252-0E06-1628-72E2-C763F00989CE}"/>
            </ac:spMkLst>
          </pc:spChg>
          <pc:picChg chg="add mod">
            <ac:chgData name="Noemi La Torre - TFI Lodestar" userId="1674b353-4ec1-40b5-9226-d9cf66a881f2" providerId="ADAL" clId="{0BADC0BE-6E20-4084-A844-B755D75CDC18}" dt="2024-05-16T14:23:15.205" v="239"/>
            <ac:picMkLst>
              <pc:docMk/>
              <pc:sldMasterMk cId="3864056295" sldId="2147483648"/>
              <pc:sldLayoutMk cId="3096308812" sldId="2147483658"/>
              <ac:picMk id="5" creationId="{FBE83967-8ABC-5836-6578-41F44BC9CE51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15.205" v="239"/>
            <ac:picMkLst>
              <pc:docMk/>
              <pc:sldMasterMk cId="3864056295" sldId="2147483648"/>
              <pc:sldLayoutMk cId="3096308812" sldId="2147483658"/>
              <ac:picMk id="6" creationId="{07F5C6B9-4A1A-3C4E-37D2-D2C62B65070A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15.205" v="239"/>
            <ac:picMkLst>
              <pc:docMk/>
              <pc:sldMasterMk cId="3864056295" sldId="2147483648"/>
              <pc:sldLayoutMk cId="3096308812" sldId="2147483658"/>
              <ac:picMk id="10" creationId="{A1268EB4-74EE-FFA2-A0EB-471CD3B9BE34}"/>
            </ac:picMkLst>
          </pc:picChg>
          <pc:picChg chg="add mod">
            <ac:chgData name="Noemi La Torre - TFI Lodestar" userId="1674b353-4ec1-40b5-9226-d9cf66a881f2" providerId="ADAL" clId="{0BADC0BE-6E20-4084-A844-B755D75CDC18}" dt="2024-05-16T14:23:15.205" v="239"/>
            <ac:picMkLst>
              <pc:docMk/>
              <pc:sldMasterMk cId="3864056295" sldId="2147483648"/>
              <pc:sldLayoutMk cId="3096308812" sldId="2147483658"/>
              <ac:picMk id="11" creationId="{13BBCFC4-1793-962E-3160-797CB171778D}"/>
            </ac:picMkLst>
          </pc:picChg>
        </pc:sldLayoutChg>
        <pc:sldLayoutChg chg="addSp delSp modSp mod">
          <pc:chgData name="Noemi La Torre - TFI Lodestar" userId="1674b353-4ec1-40b5-9226-d9cf66a881f2" providerId="ADAL" clId="{0BADC0BE-6E20-4084-A844-B755D75CDC18}" dt="2024-05-16T14:12:19.692" v="12"/>
          <pc:sldLayoutMkLst>
            <pc:docMk/>
            <pc:sldMasterMk cId="3864056295" sldId="2147483648"/>
            <pc:sldLayoutMk cId="2499163960" sldId="2147483660"/>
          </pc:sldLayoutMkLst>
          <pc:picChg chg="add mod">
            <ac:chgData name="Noemi La Torre - TFI Lodestar" userId="1674b353-4ec1-40b5-9226-d9cf66a881f2" providerId="ADAL" clId="{0BADC0BE-6E20-4084-A844-B755D75CDC18}" dt="2024-05-16T14:12:19.692" v="12"/>
            <ac:picMkLst>
              <pc:docMk/>
              <pc:sldMasterMk cId="3864056295" sldId="2147483648"/>
              <pc:sldLayoutMk cId="2499163960" sldId="2147483660"/>
              <ac:picMk id="4" creationId="{616CB88E-0393-8479-C987-37597A00BB04}"/>
            </ac:picMkLst>
          </pc:picChg>
          <pc:picChg chg="del">
            <ac:chgData name="Noemi La Torre - TFI Lodestar" userId="1674b353-4ec1-40b5-9226-d9cf66a881f2" providerId="ADAL" clId="{0BADC0BE-6E20-4084-A844-B755D75CDC18}" dt="2024-05-16T14:12:19.307" v="11" actId="478"/>
            <ac:picMkLst>
              <pc:docMk/>
              <pc:sldMasterMk cId="3864056295" sldId="2147483648"/>
              <pc:sldLayoutMk cId="2499163960" sldId="2147483660"/>
              <ac:picMk id="6" creationId="{0DF0D590-3BF8-33C9-D1E3-2BA5D321BB20}"/>
            </ac:picMkLst>
          </pc:picChg>
        </pc:sldLayoutChg>
        <pc:sldLayoutChg chg="addSp delSp modSp mod">
          <pc:chgData name="Noemi La Torre - TFI Lodestar" userId="1674b353-4ec1-40b5-9226-d9cf66a881f2" providerId="ADAL" clId="{0BADC0BE-6E20-4084-A844-B755D75CDC18}" dt="2024-05-16T14:12:23.283" v="14"/>
          <pc:sldLayoutMkLst>
            <pc:docMk/>
            <pc:sldMasterMk cId="3864056295" sldId="2147483648"/>
            <pc:sldLayoutMk cId="707596792" sldId="2147483661"/>
          </pc:sldLayoutMkLst>
          <pc:picChg chg="add mod">
            <ac:chgData name="Noemi La Torre - TFI Lodestar" userId="1674b353-4ec1-40b5-9226-d9cf66a881f2" providerId="ADAL" clId="{0BADC0BE-6E20-4084-A844-B755D75CDC18}" dt="2024-05-16T14:12:23.283" v="14"/>
            <ac:picMkLst>
              <pc:docMk/>
              <pc:sldMasterMk cId="3864056295" sldId="2147483648"/>
              <pc:sldLayoutMk cId="707596792" sldId="2147483661"/>
              <ac:picMk id="4" creationId="{9EDE9C05-9209-0451-014F-9F4F97BD1CCB}"/>
            </ac:picMkLst>
          </pc:picChg>
          <pc:picChg chg="del">
            <ac:chgData name="Noemi La Torre - TFI Lodestar" userId="1674b353-4ec1-40b5-9226-d9cf66a881f2" providerId="ADAL" clId="{0BADC0BE-6E20-4084-A844-B755D75CDC18}" dt="2024-05-16T14:12:22.644" v="13" actId="478"/>
            <ac:picMkLst>
              <pc:docMk/>
              <pc:sldMasterMk cId="3864056295" sldId="2147483648"/>
              <pc:sldLayoutMk cId="707596792" sldId="2147483661"/>
              <ac:picMk id="7" creationId="{68FBA75A-D5AF-C096-ECA1-E8BD539CE47F}"/>
            </ac:picMkLst>
          </pc:picChg>
        </pc:sldLayoutChg>
      </pc:sldMasterChg>
    </pc:docChg>
  </pc:docChgLst>
  <pc:docChgLst>
    <pc:chgData name="Billy Fahey - TFI Lodestar" userId="f90b5f6c-58b9-4dd4-8171-71b0b495ace0" providerId="ADAL" clId="{E35D44D4-8CB4-4F15-A797-FDF21F2442D1}"/>
    <pc:docChg chg="undo custSel modMainMaster">
      <pc:chgData name="Billy Fahey - TFI Lodestar" userId="f90b5f6c-58b9-4dd4-8171-71b0b495ace0" providerId="ADAL" clId="{E35D44D4-8CB4-4F15-A797-FDF21F2442D1}" dt="2024-06-12T11:55:54.455" v="11"/>
      <pc:docMkLst>
        <pc:docMk/>
      </pc:docMkLst>
      <pc:sldMasterChg chg="modSldLayout">
        <pc:chgData name="Billy Fahey - TFI Lodestar" userId="f90b5f6c-58b9-4dd4-8171-71b0b495ace0" providerId="ADAL" clId="{E35D44D4-8CB4-4F15-A797-FDF21F2442D1}" dt="2024-06-12T11:55:54.455" v="11"/>
        <pc:sldMasterMkLst>
          <pc:docMk/>
          <pc:sldMasterMk cId="3864056295" sldId="2147483648"/>
        </pc:sldMasterMkLst>
        <pc:sldLayoutChg chg="addSp delSp modSp mod">
          <pc:chgData name="Billy Fahey - TFI Lodestar" userId="f90b5f6c-58b9-4dd4-8171-71b0b495ace0" providerId="ADAL" clId="{E35D44D4-8CB4-4F15-A797-FDF21F2442D1}" dt="2024-06-12T11:55:54.455" v="11"/>
          <pc:sldLayoutMkLst>
            <pc:docMk/>
            <pc:sldMasterMk cId="3864056295" sldId="2147483648"/>
            <pc:sldLayoutMk cId="2499163960" sldId="2147483660"/>
          </pc:sldLayoutMkLst>
          <pc:spChg chg="add del mod">
            <ac:chgData name="Billy Fahey - TFI Lodestar" userId="f90b5f6c-58b9-4dd4-8171-71b0b495ace0" providerId="ADAL" clId="{E35D44D4-8CB4-4F15-A797-FDF21F2442D1}" dt="2024-06-12T11:55:54.455" v="11"/>
            <ac:spMkLst>
              <pc:docMk/>
              <pc:sldMasterMk cId="3864056295" sldId="2147483648"/>
              <pc:sldLayoutMk cId="2499163960" sldId="2147483660"/>
              <ac:spMk id="2" creationId="{47F33F0F-F903-FA17-C851-0F78ADAE8AC6}"/>
            </ac:spMkLst>
          </pc:spChg>
          <pc:spChg chg="mod">
            <ac:chgData name="Billy Fahey - TFI Lodestar" userId="f90b5f6c-58b9-4dd4-8171-71b0b495ace0" providerId="ADAL" clId="{E35D44D4-8CB4-4F15-A797-FDF21F2442D1}" dt="2024-06-12T11:55:49.341" v="9"/>
            <ac:spMkLst>
              <pc:docMk/>
              <pc:sldMasterMk cId="3864056295" sldId="2147483648"/>
              <pc:sldLayoutMk cId="2499163960" sldId="2147483660"/>
              <ac:spMk id="3" creationId="{EFB9A299-D1EC-35CE-1796-DADBA7D1215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B358947-DE61-1B96-BB37-6E7874423B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0679" y="3101497"/>
            <a:ext cx="6650741" cy="47322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33F0F-F903-FA17-C851-0F78ADAE8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40" y="1800020"/>
            <a:ext cx="5753986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9A299-D1EC-35CE-1796-DADBA7D12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140" y="4279695"/>
            <a:ext cx="586825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6DB53C-C7D2-672E-58F8-BBC2ADDA0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67" t="6469" r="33881" b="29412"/>
          <a:stretch/>
        </p:blipFill>
        <p:spPr>
          <a:xfrm>
            <a:off x="6219048" y="126912"/>
            <a:ext cx="5879881" cy="6731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20CC52-00C5-4132-E620-032FF14D5E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400" y="4593630"/>
            <a:ext cx="2293088" cy="2094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75DEA7-F441-CBE8-24FF-209D010E11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54419" y="131309"/>
            <a:ext cx="5204987" cy="151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1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3E7740-9DD2-4B47-3A6F-FA46AC8DC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460765-672F-566F-5CAD-6DF149AA8C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9" y="5546850"/>
            <a:ext cx="1317556" cy="1203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CFE54E-5213-5A35-D6FB-EA2A4BE0F5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43438" y="341427"/>
            <a:ext cx="990599" cy="1143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A7151A-772D-5DC3-A44B-755291DB2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9DB562-AF3F-45DF-3189-4466675F6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1DBA0-F675-E002-E5CE-CAB29A7AA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13FFC7-57F8-C8D1-3065-278154BBAAF2}"/>
              </a:ext>
            </a:extLst>
          </p:cNvPr>
          <p:cNvSpPr txBox="1">
            <a:spLocks/>
          </p:cNvSpPr>
          <p:nvPr userDrawn="1"/>
        </p:nvSpPr>
        <p:spPr>
          <a:xfrm>
            <a:off x="1066800" y="6339586"/>
            <a:ext cx="10862488" cy="4109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           @EuroOrthodonticSociety	       @European Orthodontic Society		@EuropeanOrthodonticSociety		@EuroOrthodontic</a:t>
            </a:r>
            <a:endParaRPr lang="en-US" sz="1100" dirty="0"/>
          </a:p>
        </p:txBody>
      </p:sp>
      <p:pic>
        <p:nvPicPr>
          <p:cNvPr id="6" name="Picture 5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9D0619C9-D6FD-F911-70A4-D0C8705F1B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42296" y="6320536"/>
            <a:ext cx="173203" cy="345664"/>
          </a:xfrm>
          <a:prstGeom prst="rect">
            <a:avLst/>
          </a:prstGeom>
        </p:spPr>
      </p:pic>
      <p:pic>
        <p:nvPicPr>
          <p:cNvPr id="7" name="Picture 6" descr="A black and white circle with letters in it&#10;&#10;Description automatically generated">
            <a:extLst>
              <a:ext uri="{FF2B5EF4-FFF2-40B4-BE49-F238E27FC236}">
                <a16:creationId xmlns:a16="http://schemas.microsoft.com/office/drawing/2014/main" id="{951582CE-78EE-5B77-121B-8EBB145F8A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09975" y="6264768"/>
            <a:ext cx="415789" cy="457200"/>
          </a:xfrm>
          <a:prstGeom prst="rect">
            <a:avLst/>
          </a:prstGeom>
        </p:spPr>
      </p:pic>
      <p:pic>
        <p:nvPicPr>
          <p:cNvPr id="11" name="Picture 10" descr="A logo of a camera&#10;&#10;Description automatically generated">
            <a:extLst>
              <a:ext uri="{FF2B5EF4-FFF2-40B4-BE49-F238E27FC236}">
                <a16:creationId xmlns:a16="http://schemas.microsoft.com/office/drawing/2014/main" id="{4DC7B0CA-5819-BB3A-02E9-8F31FCF2D21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10400" y="6264767"/>
            <a:ext cx="410764" cy="451674"/>
          </a:xfrm>
          <a:prstGeom prst="rect">
            <a:avLst/>
          </a:prstGeom>
        </p:spPr>
      </p:pic>
      <p:pic>
        <p:nvPicPr>
          <p:cNvPr id="12" name="Picture 11" descr="A black and white x&#10;&#10;Description automatically generated">
            <a:extLst>
              <a:ext uri="{FF2B5EF4-FFF2-40B4-BE49-F238E27FC236}">
                <a16:creationId xmlns:a16="http://schemas.microsoft.com/office/drawing/2014/main" id="{CA4F8AC3-DBE8-F43D-F60B-B4D443FE69A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9914937" y="6312392"/>
            <a:ext cx="335850" cy="3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4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B2891E-5A41-1282-C92E-FBB4F6BF9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D92BF0-36CF-6FF4-52EE-4D0E4BAC2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9" y="5546850"/>
            <a:ext cx="1317556" cy="1203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90E306-B520-A649-0E5B-79EE92FB39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43438" y="341427"/>
            <a:ext cx="990599" cy="1143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B6E491-CE38-8D4B-CB66-41126B4D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8B578-09D2-65EE-1669-5CCEAB666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8758252-0E06-1628-72E2-C763F00989CE}"/>
              </a:ext>
            </a:extLst>
          </p:cNvPr>
          <p:cNvSpPr txBox="1">
            <a:spLocks/>
          </p:cNvSpPr>
          <p:nvPr userDrawn="1"/>
        </p:nvSpPr>
        <p:spPr>
          <a:xfrm>
            <a:off x="1066800" y="6339586"/>
            <a:ext cx="10862488" cy="4109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           @EuroOrthodonticSociety	       @European Orthodontic Society		@EuropeanOrthodonticSociety		@EuroOrthodontic</a:t>
            </a:r>
            <a:endParaRPr lang="en-US" sz="1100" dirty="0"/>
          </a:p>
        </p:txBody>
      </p:sp>
      <p:pic>
        <p:nvPicPr>
          <p:cNvPr id="5" name="Picture 4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FBE83967-8ABC-5836-6578-41F44BC9CE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42296" y="6320536"/>
            <a:ext cx="173203" cy="345664"/>
          </a:xfrm>
          <a:prstGeom prst="rect">
            <a:avLst/>
          </a:prstGeom>
        </p:spPr>
      </p:pic>
      <p:pic>
        <p:nvPicPr>
          <p:cNvPr id="6" name="Picture 5" descr="A black and white circle with letters in it&#10;&#10;Description automatically generated">
            <a:extLst>
              <a:ext uri="{FF2B5EF4-FFF2-40B4-BE49-F238E27FC236}">
                <a16:creationId xmlns:a16="http://schemas.microsoft.com/office/drawing/2014/main" id="{07F5C6B9-4A1A-3C4E-37D2-D2C62B65070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09975" y="6264768"/>
            <a:ext cx="415789" cy="457200"/>
          </a:xfrm>
          <a:prstGeom prst="rect">
            <a:avLst/>
          </a:prstGeom>
        </p:spPr>
      </p:pic>
      <p:pic>
        <p:nvPicPr>
          <p:cNvPr id="10" name="Picture 9" descr="A logo of a camera&#10;&#10;Description automatically generated">
            <a:extLst>
              <a:ext uri="{FF2B5EF4-FFF2-40B4-BE49-F238E27FC236}">
                <a16:creationId xmlns:a16="http://schemas.microsoft.com/office/drawing/2014/main" id="{A1268EB4-74EE-FFA2-A0EB-471CD3B9BE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10400" y="6264767"/>
            <a:ext cx="410764" cy="451674"/>
          </a:xfrm>
          <a:prstGeom prst="rect">
            <a:avLst/>
          </a:prstGeom>
        </p:spPr>
      </p:pic>
      <p:pic>
        <p:nvPicPr>
          <p:cNvPr id="11" name="Picture 10" descr="A black and white x&#10;&#10;Description automatically generated">
            <a:extLst>
              <a:ext uri="{FF2B5EF4-FFF2-40B4-BE49-F238E27FC236}">
                <a16:creationId xmlns:a16="http://schemas.microsoft.com/office/drawing/2014/main" id="{13BBCFC4-1793-962E-3160-797CB171778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9914937" y="6312392"/>
            <a:ext cx="335850" cy="3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0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3F0F-F903-FA17-C851-0F78ADAE8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40" y="1800020"/>
            <a:ext cx="5753986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9A299-D1EC-35CE-1796-DADBA7D12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140" y="4279695"/>
            <a:ext cx="586825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20CC52-00C5-4132-E620-032FF14D5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0800000">
            <a:off x="6932428" y="138028"/>
            <a:ext cx="5259572" cy="4805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25909-7104-131D-DC52-13CEF05098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32525" y="1179348"/>
            <a:ext cx="6695410" cy="6381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D44558-E00F-C814-E4BC-22A0FF867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10789" b="12725"/>
          <a:stretch/>
        </p:blipFill>
        <p:spPr>
          <a:xfrm>
            <a:off x="7770628" y="-408732"/>
            <a:ext cx="4421372" cy="7266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6CB88E-0393-8479-C987-37597A00BB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54419" y="131309"/>
            <a:ext cx="5204987" cy="151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6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3F0F-F903-FA17-C851-0F78ADAE8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40" y="1800020"/>
            <a:ext cx="5753986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9A299-D1EC-35CE-1796-DADBA7D12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140" y="4279695"/>
            <a:ext cx="586825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20CC52-00C5-4132-E620-032FF14D5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309" y="4779468"/>
            <a:ext cx="2157528" cy="197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25909-7104-131D-DC52-13CEF05098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5023438">
            <a:off x="6212603" y="-59158"/>
            <a:ext cx="6695410" cy="6381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D3F48-AC08-C36A-303D-58EA5C109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4602" t="16907" r="7877" b="12439"/>
          <a:stretch/>
        </p:blipFill>
        <p:spPr>
          <a:xfrm>
            <a:off x="6631463" y="0"/>
            <a:ext cx="585769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DE9C05-9209-0451-014F-9F4F97BD1C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54419" y="131309"/>
            <a:ext cx="5204987" cy="151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9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3731EB-496B-5587-81B7-757CAAB1B9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118918-7C79-8BAB-17D4-E3EB80B7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693"/>
            <a:ext cx="9515476" cy="1327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98210-DC2C-E348-2713-D5DC1BBF5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C38FFD-05FA-5A29-624B-31414E9A7E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9" y="5546850"/>
            <a:ext cx="1317556" cy="1203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B3708E-5626-1C4D-FFFA-F20664C783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53676" y="116962"/>
            <a:ext cx="1575612" cy="181945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AC1B06D9-081C-CAFA-C01F-AA3BE6F3E102}"/>
              </a:ext>
            </a:extLst>
          </p:cNvPr>
          <p:cNvSpPr txBox="1">
            <a:spLocks/>
          </p:cNvSpPr>
          <p:nvPr userDrawn="1"/>
        </p:nvSpPr>
        <p:spPr>
          <a:xfrm>
            <a:off x="1066800" y="6339586"/>
            <a:ext cx="10862488" cy="4109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           @EuroOrthodonticSociety	       @European Orthodontic Society		@EuropeanOrthodonticSociety		@EuroOrthodontic</a:t>
            </a:r>
            <a:endParaRPr lang="en-US" sz="1100" dirty="0"/>
          </a:p>
        </p:txBody>
      </p:sp>
      <p:pic>
        <p:nvPicPr>
          <p:cNvPr id="5" name="Picture 4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C4D41D12-A247-3C9E-46AB-4C686D3D7F5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42296" y="6320536"/>
            <a:ext cx="173203" cy="345664"/>
          </a:xfrm>
          <a:prstGeom prst="rect">
            <a:avLst/>
          </a:prstGeom>
        </p:spPr>
      </p:pic>
      <p:pic>
        <p:nvPicPr>
          <p:cNvPr id="6" name="Picture 5" descr="A black and white circle with letters in it&#10;&#10;Description automatically generated">
            <a:extLst>
              <a:ext uri="{FF2B5EF4-FFF2-40B4-BE49-F238E27FC236}">
                <a16:creationId xmlns:a16="http://schemas.microsoft.com/office/drawing/2014/main" id="{7A9FE57D-1A16-C4CF-01EE-E48A5D7B79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09975" y="6264768"/>
            <a:ext cx="415789" cy="457200"/>
          </a:xfrm>
          <a:prstGeom prst="rect">
            <a:avLst/>
          </a:prstGeom>
        </p:spPr>
      </p:pic>
      <p:pic>
        <p:nvPicPr>
          <p:cNvPr id="8" name="Picture 7" descr="A logo of a camera&#10;&#10;Description automatically generated">
            <a:extLst>
              <a:ext uri="{FF2B5EF4-FFF2-40B4-BE49-F238E27FC236}">
                <a16:creationId xmlns:a16="http://schemas.microsoft.com/office/drawing/2014/main" id="{F4E6DC25-528B-E73A-9ACC-E710D3CD94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10400" y="6264767"/>
            <a:ext cx="410764" cy="451674"/>
          </a:xfrm>
          <a:prstGeom prst="rect">
            <a:avLst/>
          </a:prstGeom>
        </p:spPr>
      </p:pic>
      <p:pic>
        <p:nvPicPr>
          <p:cNvPr id="10" name="Picture 9" descr="A black and white x&#10;&#10;Description automatically generated">
            <a:extLst>
              <a:ext uri="{FF2B5EF4-FFF2-40B4-BE49-F238E27FC236}">
                <a16:creationId xmlns:a16="http://schemas.microsoft.com/office/drawing/2014/main" id="{6DDBBF6D-EAFC-6A03-8D55-423E39F1025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9914937" y="6312392"/>
            <a:ext cx="335850" cy="3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7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D28D92-6BCB-77DF-5651-AD11699D80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309647-9651-2796-F541-1F0C116883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9" y="5546850"/>
            <a:ext cx="1317556" cy="12036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019586-618E-D834-AF44-BA47D421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1547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7114D-A28D-B6D6-08F2-2D7377243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23A0A-3DC5-4774-811C-B21B9E458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67947B-37F6-7194-A95B-B6D26F7282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53676" y="116962"/>
            <a:ext cx="1575612" cy="181945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459D113-9844-54BD-7485-5F9EF6DA3062}"/>
              </a:ext>
            </a:extLst>
          </p:cNvPr>
          <p:cNvSpPr txBox="1">
            <a:spLocks/>
          </p:cNvSpPr>
          <p:nvPr userDrawn="1"/>
        </p:nvSpPr>
        <p:spPr>
          <a:xfrm>
            <a:off x="1066800" y="6339586"/>
            <a:ext cx="10862488" cy="4109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           @EuroOrthodonticSociety	       @European Orthodontic Society		@EuropeanOrthodonticSociety		@EuroOrthodontic</a:t>
            </a:r>
            <a:endParaRPr lang="en-US" sz="1100" dirty="0"/>
          </a:p>
        </p:txBody>
      </p:sp>
      <p:pic>
        <p:nvPicPr>
          <p:cNvPr id="7" name="Picture 6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C0AFC297-9DDC-515F-9533-07E1CB9161D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42296" y="6320536"/>
            <a:ext cx="173203" cy="345664"/>
          </a:xfrm>
          <a:prstGeom prst="rect">
            <a:avLst/>
          </a:prstGeom>
        </p:spPr>
      </p:pic>
      <p:pic>
        <p:nvPicPr>
          <p:cNvPr id="11" name="Picture 10" descr="A black and white circle with letters in it&#10;&#10;Description automatically generated">
            <a:extLst>
              <a:ext uri="{FF2B5EF4-FFF2-40B4-BE49-F238E27FC236}">
                <a16:creationId xmlns:a16="http://schemas.microsoft.com/office/drawing/2014/main" id="{FFEB3149-3B40-0C94-1ABC-15DB924E8B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09975" y="6264768"/>
            <a:ext cx="415789" cy="457200"/>
          </a:xfrm>
          <a:prstGeom prst="rect">
            <a:avLst/>
          </a:prstGeom>
        </p:spPr>
      </p:pic>
      <p:pic>
        <p:nvPicPr>
          <p:cNvPr id="12" name="Picture 11" descr="A logo of a camera&#10;&#10;Description automatically generated">
            <a:extLst>
              <a:ext uri="{FF2B5EF4-FFF2-40B4-BE49-F238E27FC236}">
                <a16:creationId xmlns:a16="http://schemas.microsoft.com/office/drawing/2014/main" id="{82530539-6706-0574-D341-898B63571A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10400" y="6264767"/>
            <a:ext cx="410764" cy="451674"/>
          </a:xfrm>
          <a:prstGeom prst="rect">
            <a:avLst/>
          </a:prstGeom>
        </p:spPr>
      </p:pic>
      <p:pic>
        <p:nvPicPr>
          <p:cNvPr id="13" name="Picture 12" descr="A black and white x&#10;&#10;Description automatically generated">
            <a:extLst>
              <a:ext uri="{FF2B5EF4-FFF2-40B4-BE49-F238E27FC236}">
                <a16:creationId xmlns:a16="http://schemas.microsoft.com/office/drawing/2014/main" id="{AF8A61CF-6485-DECB-214B-207B440E6A3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9914937" y="6312392"/>
            <a:ext cx="335850" cy="3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9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296C63-6A54-3A5A-7E36-00C3CD84B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05D64-8E96-057D-46D9-10151A1E13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9" y="5546850"/>
            <a:ext cx="1317556" cy="12036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E008AF-4FB1-F001-3D35-D5EE0B10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61866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34C52-6EC4-C412-FD15-1AC1DE838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8E953-0B4E-7D14-DC06-A8550F127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8BB13-9325-9DA8-0038-D7E3C64F1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FD167-7282-165C-9B16-5154B87BB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CE14AA-1D15-A68F-5752-2A1206E14B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53676" y="116962"/>
            <a:ext cx="1575612" cy="18194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DDA2F46-FF77-0BA3-5947-83C0111A4980}"/>
              </a:ext>
            </a:extLst>
          </p:cNvPr>
          <p:cNvSpPr txBox="1">
            <a:spLocks/>
          </p:cNvSpPr>
          <p:nvPr userDrawn="1"/>
        </p:nvSpPr>
        <p:spPr>
          <a:xfrm>
            <a:off x="1066800" y="6339586"/>
            <a:ext cx="10862488" cy="4109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           @EuroOrthodonticSociety	       @European Orthodontic Society		@EuropeanOrthodonticSociety		@EuroOrthodontic</a:t>
            </a:r>
            <a:endParaRPr lang="en-US" sz="1100" dirty="0"/>
          </a:p>
        </p:txBody>
      </p:sp>
      <p:pic>
        <p:nvPicPr>
          <p:cNvPr id="9" name="Picture 8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A3EC732A-6087-EA21-0090-C6D2A84277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42296" y="6320536"/>
            <a:ext cx="173203" cy="345664"/>
          </a:xfrm>
          <a:prstGeom prst="rect">
            <a:avLst/>
          </a:prstGeom>
        </p:spPr>
      </p:pic>
      <p:pic>
        <p:nvPicPr>
          <p:cNvPr id="13" name="Picture 12" descr="A black and white circle with letters in it&#10;&#10;Description automatically generated">
            <a:extLst>
              <a:ext uri="{FF2B5EF4-FFF2-40B4-BE49-F238E27FC236}">
                <a16:creationId xmlns:a16="http://schemas.microsoft.com/office/drawing/2014/main" id="{33C69069-304E-FE20-C810-D5260B0235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09975" y="6264768"/>
            <a:ext cx="415789" cy="457200"/>
          </a:xfrm>
          <a:prstGeom prst="rect">
            <a:avLst/>
          </a:prstGeom>
        </p:spPr>
      </p:pic>
      <p:pic>
        <p:nvPicPr>
          <p:cNvPr id="14" name="Picture 13" descr="A logo of a camera&#10;&#10;Description automatically generated">
            <a:extLst>
              <a:ext uri="{FF2B5EF4-FFF2-40B4-BE49-F238E27FC236}">
                <a16:creationId xmlns:a16="http://schemas.microsoft.com/office/drawing/2014/main" id="{245737D7-365D-FA53-7C57-9E67AF9E649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10400" y="6264767"/>
            <a:ext cx="410764" cy="451674"/>
          </a:xfrm>
          <a:prstGeom prst="rect">
            <a:avLst/>
          </a:prstGeom>
        </p:spPr>
      </p:pic>
      <p:pic>
        <p:nvPicPr>
          <p:cNvPr id="15" name="Picture 14" descr="A black and white x&#10;&#10;Description automatically generated">
            <a:extLst>
              <a:ext uri="{FF2B5EF4-FFF2-40B4-BE49-F238E27FC236}">
                <a16:creationId xmlns:a16="http://schemas.microsoft.com/office/drawing/2014/main" id="{1C41A267-3B7D-FC07-17BE-EC2C04003E5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9914937" y="6312392"/>
            <a:ext cx="335850" cy="3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6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85A2D9-68D3-72B0-C435-A46B28881C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F215F9-B78E-2D13-BF5C-9049ED0537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9" y="5546850"/>
            <a:ext cx="1317556" cy="12036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746F6-7F82-D319-CE0E-49F7D52A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155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97A05-F618-F578-527C-ECB6A00C72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53676" y="116962"/>
            <a:ext cx="1575612" cy="181945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9F8E4FE-E3B4-F8F1-9FC2-25BE1035CFBD}"/>
              </a:ext>
            </a:extLst>
          </p:cNvPr>
          <p:cNvSpPr txBox="1">
            <a:spLocks/>
          </p:cNvSpPr>
          <p:nvPr userDrawn="1"/>
        </p:nvSpPr>
        <p:spPr>
          <a:xfrm>
            <a:off x="1066800" y="6339586"/>
            <a:ext cx="10862488" cy="4109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           @EuroOrthodonticSociety	       @European Orthodontic Society		@EuropeanOrthodonticSociety		@EuroOrthodontic</a:t>
            </a:r>
            <a:endParaRPr lang="en-US" sz="1100" dirty="0"/>
          </a:p>
        </p:txBody>
      </p:sp>
      <p:pic>
        <p:nvPicPr>
          <p:cNvPr id="5" name="Picture 4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FBA34888-0613-B4CA-4D0F-3246F311299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42296" y="6320536"/>
            <a:ext cx="173203" cy="345664"/>
          </a:xfrm>
          <a:prstGeom prst="rect">
            <a:avLst/>
          </a:prstGeom>
        </p:spPr>
      </p:pic>
      <p:pic>
        <p:nvPicPr>
          <p:cNvPr id="9" name="Picture 8" descr="A black and white circle with letters in it&#10;&#10;Description automatically generated">
            <a:extLst>
              <a:ext uri="{FF2B5EF4-FFF2-40B4-BE49-F238E27FC236}">
                <a16:creationId xmlns:a16="http://schemas.microsoft.com/office/drawing/2014/main" id="{8E0F7C60-DF7B-B35A-5C42-38048C4080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09975" y="6264768"/>
            <a:ext cx="415789" cy="457200"/>
          </a:xfrm>
          <a:prstGeom prst="rect">
            <a:avLst/>
          </a:prstGeom>
        </p:spPr>
      </p:pic>
      <p:pic>
        <p:nvPicPr>
          <p:cNvPr id="10" name="Picture 9" descr="A logo of a camera&#10;&#10;Description automatically generated">
            <a:extLst>
              <a:ext uri="{FF2B5EF4-FFF2-40B4-BE49-F238E27FC236}">
                <a16:creationId xmlns:a16="http://schemas.microsoft.com/office/drawing/2014/main" id="{E8925DF3-6BFF-1754-564A-D4E59EF761F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10400" y="6264767"/>
            <a:ext cx="410764" cy="451674"/>
          </a:xfrm>
          <a:prstGeom prst="rect">
            <a:avLst/>
          </a:prstGeom>
        </p:spPr>
      </p:pic>
      <p:pic>
        <p:nvPicPr>
          <p:cNvPr id="11" name="Picture 10" descr="A black and white x&#10;&#10;Description automatically generated">
            <a:extLst>
              <a:ext uri="{FF2B5EF4-FFF2-40B4-BE49-F238E27FC236}">
                <a16:creationId xmlns:a16="http://schemas.microsoft.com/office/drawing/2014/main" id="{8AFA37A4-617B-8BD7-BC2F-81E22D8415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9914937" y="6312392"/>
            <a:ext cx="335850" cy="3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8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869F65-1FB3-C2C4-BE53-E8B0EDFA49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E90BD7-0BBB-1B26-5F12-7940A90052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9" y="5546850"/>
            <a:ext cx="1317556" cy="12036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BA56A4-F703-2C39-C7DB-E77A30E404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53676" y="116962"/>
            <a:ext cx="1575612" cy="181945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D9FA71A-66AF-F73E-4D25-2FE115AD9A0D}"/>
              </a:ext>
            </a:extLst>
          </p:cNvPr>
          <p:cNvSpPr txBox="1">
            <a:spLocks/>
          </p:cNvSpPr>
          <p:nvPr userDrawn="1"/>
        </p:nvSpPr>
        <p:spPr>
          <a:xfrm>
            <a:off x="1066800" y="6339586"/>
            <a:ext cx="10862488" cy="4109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           @EuroOrthodonticSociety	       @European Orthodontic Society		@EuropeanOrthodonticSociety		@EuroOrthodontic</a:t>
            </a:r>
            <a:endParaRPr lang="en-US" sz="1100" dirty="0"/>
          </a:p>
        </p:txBody>
      </p:sp>
      <p:pic>
        <p:nvPicPr>
          <p:cNvPr id="4" name="Picture 3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60684B09-124D-DE50-52E0-B35139BC2B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42296" y="6320536"/>
            <a:ext cx="173203" cy="345664"/>
          </a:xfrm>
          <a:prstGeom prst="rect">
            <a:avLst/>
          </a:prstGeom>
        </p:spPr>
      </p:pic>
      <p:pic>
        <p:nvPicPr>
          <p:cNvPr id="8" name="Picture 7" descr="A black and white circle with letters in it&#10;&#10;Description automatically generated">
            <a:extLst>
              <a:ext uri="{FF2B5EF4-FFF2-40B4-BE49-F238E27FC236}">
                <a16:creationId xmlns:a16="http://schemas.microsoft.com/office/drawing/2014/main" id="{7F4DEE81-70A5-6485-2157-A5FBDFFF30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09975" y="6264768"/>
            <a:ext cx="415789" cy="457200"/>
          </a:xfrm>
          <a:prstGeom prst="rect">
            <a:avLst/>
          </a:prstGeom>
        </p:spPr>
      </p:pic>
      <p:pic>
        <p:nvPicPr>
          <p:cNvPr id="9" name="Picture 8" descr="A logo of a camera&#10;&#10;Description automatically generated">
            <a:extLst>
              <a:ext uri="{FF2B5EF4-FFF2-40B4-BE49-F238E27FC236}">
                <a16:creationId xmlns:a16="http://schemas.microsoft.com/office/drawing/2014/main" id="{E0A1E883-5AAE-92C0-C3E5-73F8D7DC934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10400" y="6264767"/>
            <a:ext cx="410764" cy="451674"/>
          </a:xfrm>
          <a:prstGeom prst="rect">
            <a:avLst/>
          </a:prstGeom>
        </p:spPr>
      </p:pic>
      <p:pic>
        <p:nvPicPr>
          <p:cNvPr id="10" name="Picture 9" descr="A black and white x&#10;&#10;Description automatically generated">
            <a:extLst>
              <a:ext uri="{FF2B5EF4-FFF2-40B4-BE49-F238E27FC236}">
                <a16:creationId xmlns:a16="http://schemas.microsoft.com/office/drawing/2014/main" id="{755A6363-2771-31B6-6BFA-A3F801AF784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9914937" y="6312392"/>
            <a:ext cx="335850" cy="3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2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35B672-02E6-B78E-40F4-6D17B6F66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F7454A-97F0-4AA3-84D5-BD05A60C18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9" y="5546850"/>
            <a:ext cx="1317556" cy="1203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91E013-F878-2351-45DA-04FAA83943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43438" y="341427"/>
            <a:ext cx="990599" cy="1143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4895E7-EC91-CADA-F3FE-AE310AC4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E980E-C51E-45BA-404F-56803E727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B8CAE-3EDB-0850-79B8-F81DC0835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F070DCC-A407-5E1C-881B-0B72C390254F}"/>
              </a:ext>
            </a:extLst>
          </p:cNvPr>
          <p:cNvSpPr txBox="1">
            <a:spLocks/>
          </p:cNvSpPr>
          <p:nvPr userDrawn="1"/>
        </p:nvSpPr>
        <p:spPr>
          <a:xfrm>
            <a:off x="1066800" y="6339586"/>
            <a:ext cx="10862488" cy="4109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           @EuroOrthodonticSociety	       @European Orthodontic Society		@EuropeanOrthodonticSociety		@EuroOrthodontic</a:t>
            </a:r>
            <a:endParaRPr lang="en-US" sz="1100" dirty="0"/>
          </a:p>
        </p:txBody>
      </p:sp>
      <p:pic>
        <p:nvPicPr>
          <p:cNvPr id="6" name="Picture 5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C888A4FC-11BA-2F32-7F91-35D4013877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42296" y="6320536"/>
            <a:ext cx="173203" cy="345664"/>
          </a:xfrm>
          <a:prstGeom prst="rect">
            <a:avLst/>
          </a:prstGeom>
        </p:spPr>
      </p:pic>
      <p:pic>
        <p:nvPicPr>
          <p:cNvPr id="7" name="Picture 6" descr="A black and white circle with letters in it&#10;&#10;Description automatically generated">
            <a:extLst>
              <a:ext uri="{FF2B5EF4-FFF2-40B4-BE49-F238E27FC236}">
                <a16:creationId xmlns:a16="http://schemas.microsoft.com/office/drawing/2014/main" id="{D17E7C4D-AE64-E934-DE55-1EA403F37C6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09975" y="6264768"/>
            <a:ext cx="415789" cy="457200"/>
          </a:xfrm>
          <a:prstGeom prst="rect">
            <a:avLst/>
          </a:prstGeom>
        </p:spPr>
      </p:pic>
      <p:pic>
        <p:nvPicPr>
          <p:cNvPr id="11" name="Picture 10" descr="A logo of a camera&#10;&#10;Description automatically generated">
            <a:extLst>
              <a:ext uri="{FF2B5EF4-FFF2-40B4-BE49-F238E27FC236}">
                <a16:creationId xmlns:a16="http://schemas.microsoft.com/office/drawing/2014/main" id="{E770FB97-988E-C5C0-A405-17173C2FB4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10400" y="6264767"/>
            <a:ext cx="410764" cy="451674"/>
          </a:xfrm>
          <a:prstGeom prst="rect">
            <a:avLst/>
          </a:prstGeom>
        </p:spPr>
      </p:pic>
      <p:pic>
        <p:nvPicPr>
          <p:cNvPr id="12" name="Picture 11" descr="A black and white x&#10;&#10;Description automatically generated">
            <a:extLst>
              <a:ext uri="{FF2B5EF4-FFF2-40B4-BE49-F238E27FC236}">
                <a16:creationId xmlns:a16="http://schemas.microsoft.com/office/drawing/2014/main" id="{7CD6076B-F1F5-DB28-256F-307292E8033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9914937" y="6312392"/>
            <a:ext cx="335850" cy="3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0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4EB75E-E1A6-AE92-A0BE-C256F9408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2526" t="193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5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triangle with black background&#10;&#10;Description automatically generated">
            <a:extLst>
              <a:ext uri="{FF2B5EF4-FFF2-40B4-BE49-F238E27FC236}">
                <a16:creationId xmlns:a16="http://schemas.microsoft.com/office/drawing/2014/main" id="{18FD64A8-026C-17FE-FFA8-935B68CFC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94765" y="4625583"/>
            <a:ext cx="1005553" cy="8200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FCF205-8317-5FD9-5012-4B929D284DDF}"/>
              </a:ext>
            </a:extLst>
          </p:cNvPr>
          <p:cNvSpPr txBox="1"/>
          <p:nvPr/>
        </p:nvSpPr>
        <p:spPr>
          <a:xfrm>
            <a:off x="616449" y="2090172"/>
            <a:ext cx="63135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56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5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Congress of </a:t>
            </a:r>
            <a:br>
              <a:rPr lang="en-US" sz="5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European Orthodontic Society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E7CB24-7A0C-1C0C-2D57-E0BC7C92B591}"/>
              </a:ext>
            </a:extLst>
          </p:cNvPr>
          <p:cNvSpPr txBox="1"/>
          <p:nvPr/>
        </p:nvSpPr>
        <p:spPr>
          <a:xfrm>
            <a:off x="1307573" y="4858362"/>
            <a:ext cx="521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BC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2-6 JUNE 2025 | KRAKOW, POLAND</a:t>
            </a:r>
          </a:p>
          <a:p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6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C0728-2937-BF17-E7EB-D51719CE1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EEC5E-2504-A60A-8010-755EE8996D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14FD-FCFE-BC66-DFAE-1AE13B773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40" y="1800020"/>
            <a:ext cx="5753986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0A202-A43F-8288-4CAF-3F35950727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4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383C-8FBE-DEB7-2AF4-DEB3846B7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7AB80-04F6-E011-D83D-2D5CFBCC0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75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4ABBB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BBBD"/>
      </a:accent1>
      <a:accent2>
        <a:srgbClr val="163355"/>
      </a:accent2>
      <a:accent3>
        <a:srgbClr val="459DCD"/>
      </a:accent3>
      <a:accent4>
        <a:srgbClr val="A1D6F8"/>
      </a:accent4>
      <a:accent5>
        <a:srgbClr val="386498"/>
      </a:accent5>
      <a:accent6>
        <a:srgbClr val="70AD47"/>
      </a:accent6>
      <a:hlink>
        <a:srgbClr val="0563C1"/>
      </a:hlink>
      <a:folHlink>
        <a:srgbClr val="3864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D0606AAC24C4BB39CD917748087AC" ma:contentTypeVersion="18" ma:contentTypeDescription="Create a new document." ma:contentTypeScope="" ma:versionID="176aea64b0c285f2295b98152b33511f">
  <xsd:schema xmlns:xsd="http://www.w3.org/2001/XMLSchema" xmlns:xs="http://www.w3.org/2001/XMLSchema" xmlns:p="http://schemas.microsoft.com/office/2006/metadata/properties" xmlns:ns2="eec3f55b-a9b2-4102-a16c-8ff48ca4bb68" xmlns:ns3="cb2ae47a-b3ea-43a8-a652-f5d4c51bf437" xmlns:ns4="4e4aa9c8-e249-4689-a79c-5668e8fb8004" targetNamespace="http://schemas.microsoft.com/office/2006/metadata/properties" ma:root="true" ma:fieldsID="95c7effd2ff4158a140cc38587d0e3d5" ns2:_="" ns3:_="" ns4:_="">
    <xsd:import namespace="eec3f55b-a9b2-4102-a16c-8ff48ca4bb68"/>
    <xsd:import namespace="cb2ae47a-b3ea-43a8-a652-f5d4c51bf437"/>
    <xsd:import namespace="4e4aa9c8-e249-4689-a79c-5668e8fb8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3f55b-a9b2-4102-a16c-8ff48ca4bb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ed0326-c9f1-4b81-a75c-020ae73521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ae47a-b3ea-43a8-a652-f5d4c51bf4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aa9c8-e249-4689-a79c-5668e8fb800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3c4a6cd-2da3-4875-b1f0-367a1f43dd01}" ma:internalName="TaxCatchAll" ma:showField="CatchAllData" ma:web="4e4aa9c8-e249-4689-a79c-5668e8fb80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41829A-863E-45AE-A73C-9AC2EC3ACFF8}"/>
</file>

<file path=customXml/itemProps2.xml><?xml version="1.0" encoding="utf-8"?>
<ds:datastoreItem xmlns:ds="http://schemas.openxmlformats.org/officeDocument/2006/customXml" ds:itemID="{6C55D4CD-DF52-406B-A979-73F09EFA6F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15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Barney</dc:creator>
  <cp:lastModifiedBy>Billy Fahey - TFI Lodestar</cp:lastModifiedBy>
  <cp:revision>8</cp:revision>
  <dcterms:created xsi:type="dcterms:W3CDTF">2024-05-06T08:51:56Z</dcterms:created>
  <dcterms:modified xsi:type="dcterms:W3CDTF">2024-06-12T11:55:56Z</dcterms:modified>
</cp:coreProperties>
</file>