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C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82FF38C-402D-4AEE-A56F-DC9147151E2F}" v="1" dt="2024-10-02T12:07:58.2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/>
    <p:restoredTop sz="94687"/>
  </p:normalViewPr>
  <p:slideViewPr>
    <p:cSldViewPr snapToGrid="0">
      <p:cViewPr varScale="1">
        <p:scale>
          <a:sx n="152" d="100"/>
          <a:sy n="152" d="100"/>
        </p:scale>
        <p:origin x="284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oemi La Torre - TFI Lodestar" userId="1674b353-4ec1-40b5-9226-d9cf66a881f2" providerId="ADAL" clId="{8094BBFC-EB6E-45A7-B9A4-36DF0A2853CA}"/>
    <pc:docChg chg="modSld">
      <pc:chgData name="Noemi La Torre - TFI Lodestar" userId="1674b353-4ec1-40b5-9226-d9cf66a881f2" providerId="ADAL" clId="{8094BBFC-EB6E-45A7-B9A4-36DF0A2853CA}" dt="2024-05-06T10:16:12.081" v="67" actId="404"/>
      <pc:docMkLst>
        <pc:docMk/>
      </pc:docMkLst>
      <pc:sldChg chg="modSp mod">
        <pc:chgData name="Noemi La Torre - TFI Lodestar" userId="1674b353-4ec1-40b5-9226-d9cf66a881f2" providerId="ADAL" clId="{8094BBFC-EB6E-45A7-B9A4-36DF0A2853CA}" dt="2024-05-06T10:16:12.081" v="67" actId="404"/>
        <pc:sldMkLst>
          <pc:docMk/>
          <pc:sldMk cId="1240662475" sldId="256"/>
        </pc:sldMkLst>
        <pc:spChg chg="mod">
          <ac:chgData name="Noemi La Torre - TFI Lodestar" userId="1674b353-4ec1-40b5-9226-d9cf66a881f2" providerId="ADAL" clId="{8094BBFC-EB6E-45A7-B9A4-36DF0A2853CA}" dt="2024-05-06T10:16:12.081" v="67" actId="404"/>
          <ac:spMkLst>
            <pc:docMk/>
            <pc:sldMk cId="1240662475" sldId="256"/>
            <ac:spMk id="12" creationId="{85FCF205-8317-5FD9-5012-4B929D284DDF}"/>
          </ac:spMkLst>
        </pc:spChg>
        <pc:spChg chg="mod">
          <ac:chgData name="Noemi La Torre - TFI Lodestar" userId="1674b353-4ec1-40b5-9226-d9cf66a881f2" providerId="ADAL" clId="{8094BBFC-EB6E-45A7-B9A4-36DF0A2853CA}" dt="2024-05-06T09:48:22.968" v="57" actId="2711"/>
          <ac:spMkLst>
            <pc:docMk/>
            <pc:sldMk cId="1240662475" sldId="256"/>
            <ac:spMk id="13" creationId="{329C1519-7396-5C76-685D-256CEA5A5DF7}"/>
          </ac:spMkLst>
        </pc:spChg>
        <pc:spChg chg="mod">
          <ac:chgData name="Noemi La Torre - TFI Lodestar" userId="1674b353-4ec1-40b5-9226-d9cf66a881f2" providerId="ADAL" clId="{8094BBFC-EB6E-45A7-B9A4-36DF0A2853CA}" dt="2024-05-06T09:48:22.968" v="57" actId="2711"/>
          <ac:spMkLst>
            <pc:docMk/>
            <pc:sldMk cId="1240662475" sldId="256"/>
            <ac:spMk id="14" creationId="{F9E7CB24-7A0C-1C0C-2D57-E0BC7C92B591}"/>
          </ac:spMkLst>
        </pc:spChg>
      </pc:sldChg>
    </pc:docChg>
  </pc:docChgLst>
  <pc:docChgLst>
    <pc:chgData name="Noemi La Torre - TFI Lodestar" userId="1674b353-4ec1-40b5-9226-d9cf66a881f2" providerId="ADAL" clId="{682FF38C-402D-4AEE-A56F-DC9147151E2F}"/>
    <pc:docChg chg="custSel modSld">
      <pc:chgData name="Noemi La Torre - TFI Lodestar" userId="1674b353-4ec1-40b5-9226-d9cf66a881f2" providerId="ADAL" clId="{682FF38C-402D-4AEE-A56F-DC9147151E2F}" dt="2024-10-28T11:36:28.216" v="419" actId="404"/>
      <pc:docMkLst>
        <pc:docMk/>
      </pc:docMkLst>
      <pc:sldChg chg="addSp delSp modSp mod">
        <pc:chgData name="Noemi La Torre - TFI Lodestar" userId="1674b353-4ec1-40b5-9226-d9cf66a881f2" providerId="ADAL" clId="{682FF38C-402D-4AEE-A56F-DC9147151E2F}" dt="2024-10-28T11:36:28.216" v="419" actId="404"/>
        <pc:sldMkLst>
          <pc:docMk/>
          <pc:sldMk cId="1240662475" sldId="256"/>
        </pc:sldMkLst>
        <pc:spChg chg="mod">
          <ac:chgData name="Noemi La Torre - TFI Lodestar" userId="1674b353-4ec1-40b5-9226-d9cf66a881f2" providerId="ADAL" clId="{682FF38C-402D-4AEE-A56F-DC9147151E2F}" dt="2024-10-02T12:09:32.743" v="127" actId="404"/>
          <ac:spMkLst>
            <pc:docMk/>
            <pc:sldMk cId="1240662475" sldId="256"/>
            <ac:spMk id="12" creationId="{85FCF205-8317-5FD9-5012-4B929D284DDF}"/>
          </ac:spMkLst>
        </pc:spChg>
        <pc:spChg chg="mod">
          <ac:chgData name="Noemi La Torre - TFI Lodestar" userId="1674b353-4ec1-40b5-9226-d9cf66a881f2" providerId="ADAL" clId="{682FF38C-402D-4AEE-A56F-DC9147151E2F}" dt="2024-10-28T11:36:28.216" v="419" actId="404"/>
          <ac:spMkLst>
            <pc:docMk/>
            <pc:sldMk cId="1240662475" sldId="256"/>
            <ac:spMk id="13" creationId="{329C1519-7396-5C76-685D-256CEA5A5DF7}"/>
          </ac:spMkLst>
        </pc:spChg>
        <pc:spChg chg="mod">
          <ac:chgData name="Noemi La Torre - TFI Lodestar" userId="1674b353-4ec1-40b5-9226-d9cf66a881f2" providerId="ADAL" clId="{682FF38C-402D-4AEE-A56F-DC9147151E2F}" dt="2024-10-28T11:36:17.955" v="412" actId="1035"/>
          <ac:spMkLst>
            <pc:docMk/>
            <pc:sldMk cId="1240662475" sldId="256"/>
            <ac:spMk id="14" creationId="{F9E7CB24-7A0C-1C0C-2D57-E0BC7C92B591}"/>
          </ac:spMkLst>
        </pc:spChg>
        <pc:picChg chg="add mod">
          <ac:chgData name="Noemi La Torre - TFI Lodestar" userId="1674b353-4ec1-40b5-9226-d9cf66a881f2" providerId="ADAL" clId="{682FF38C-402D-4AEE-A56F-DC9147151E2F}" dt="2024-10-02T12:08:03.342" v="4" actId="962"/>
          <ac:picMkLst>
            <pc:docMk/>
            <pc:sldMk cId="1240662475" sldId="256"/>
            <ac:picMk id="3" creationId="{260B7D50-6837-4BED-0CE6-25726F443D60}"/>
          </ac:picMkLst>
        </pc:picChg>
        <pc:picChg chg="mod">
          <ac:chgData name="Noemi La Torre - TFI Lodestar" userId="1674b353-4ec1-40b5-9226-d9cf66a881f2" providerId="ADAL" clId="{682FF38C-402D-4AEE-A56F-DC9147151E2F}" dt="2024-10-02T12:08:41.041" v="58" actId="1076"/>
          <ac:picMkLst>
            <pc:docMk/>
            <pc:sldMk cId="1240662475" sldId="256"/>
            <ac:picMk id="5" creationId="{8464DDBC-A4BD-2E20-02A2-DF4A2B2C822D}"/>
          </ac:picMkLst>
        </pc:picChg>
        <pc:picChg chg="del">
          <ac:chgData name="Noemi La Torre - TFI Lodestar" userId="1674b353-4ec1-40b5-9226-d9cf66a881f2" providerId="ADAL" clId="{682FF38C-402D-4AEE-A56F-DC9147151E2F}" dt="2024-10-02T12:07:51.720" v="0" actId="478"/>
          <ac:picMkLst>
            <pc:docMk/>
            <pc:sldMk cId="1240662475" sldId="256"/>
            <ac:picMk id="7" creationId="{0A6AED61-60FD-000E-9B71-DEB515F931F4}"/>
          </ac:picMkLst>
        </pc:picChg>
        <pc:picChg chg="mod">
          <ac:chgData name="Noemi La Torre - TFI Lodestar" userId="1674b353-4ec1-40b5-9226-d9cf66a881f2" providerId="ADAL" clId="{682FF38C-402D-4AEE-A56F-DC9147151E2F}" dt="2024-10-28T11:36:17.955" v="412" actId="1035"/>
          <ac:picMkLst>
            <pc:docMk/>
            <pc:sldMk cId="1240662475" sldId="256"/>
            <ac:picMk id="9" creationId="{18FD64A8-026C-17FE-FFA8-935B68CFC7C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F33F0F-F903-FA17-C851-0F78ADAE8A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B9A299-D1EC-35CE-1796-DADBA7D121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052A4E-E652-987A-3E0C-229340D3C2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5E4110-37A0-F045-8AC5-3C262CAF1B14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D5174C-0F70-0C10-4094-3F76F5BAF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892E6E-01E0-90ED-20FD-3873AC23A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A0906E-95D0-9341-93A9-D5137AA3B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210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6E491-CE38-8D4B-CB66-41126B4D02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B8B578-09D2-65EE-1669-5CCEAB6665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5404DC-B8DC-ABF6-D5AC-D1CAC07757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5E4110-37A0-F045-8AC5-3C262CAF1B14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B3EB3A-85AA-0C63-B4DD-2CF97CD19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9DAF63-35A7-01EC-D980-045F8B601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A0906E-95D0-9341-93A9-D5137AA3B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08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B6E6A48-5225-83E7-C159-D8B63AD836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98072A-349B-9B26-13CA-AB42EB3079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AEF681-9D17-B976-54E0-C4C2419CC1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5E4110-37A0-F045-8AC5-3C262CAF1B14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F4220-4F02-C1D3-E6E1-9EBC65284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F135F-E9A0-F0F1-A0A4-E9A0C4A3F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A0906E-95D0-9341-93A9-D5137AA3B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0839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118918-7C79-8BAB-17D4-E3EB80B7D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798210-DC2C-E348-2713-D5DC1BBF53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C28B4-87E7-D054-24F3-44CCB6087D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5E4110-37A0-F045-8AC5-3C262CAF1B14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3096F3-5BFF-CF6B-0828-F012E85C8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F354E8-3114-8CC8-83BD-C765A9405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A0906E-95D0-9341-93A9-D5137AA3B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7760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115BB-333D-836F-5CED-FBB2B659D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09322A-2AC1-5605-5A1D-D663A5FD4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1C1320-2480-117B-A68C-41841E612E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5E4110-37A0-F045-8AC5-3C262CAF1B14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39E85-130D-E13B-2068-9C6F6BB59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54C775-B1E0-DDF1-30EB-7F633D59F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A0906E-95D0-9341-93A9-D5137AA3B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04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019586-618E-D834-AF44-BA47D4210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17114D-A28D-B6D6-08F2-2D7377243A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923A0A-3DC5-4774-811C-B21B9E4585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0F0AEAB-2261-50DE-DED6-F5C789589E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5E4110-37A0-F045-8AC5-3C262CAF1B14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C85336-98F2-E3CB-8735-66352645C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28F02C-7BBC-97A4-A308-8FA3417AA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A0906E-95D0-9341-93A9-D5137AA3B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92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008AF-4FB1-F001-3D35-D5EE0B10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434C52-6EC4-C412-FD15-1AC1DE838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08E953-0B4E-7D14-DC06-A8550F127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D8BB13-9325-9DA8-0038-D7E3C64F18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FFD167-7282-165C-9B16-5154B87BB9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DCD563-BE84-14F5-44B0-D4E513753D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5E4110-37A0-F045-8AC5-3C262CAF1B14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11B0D4-EE0A-3F3A-3BAD-E93D95BB5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889F46-3BA0-96B7-BDF1-F6BC1558F8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A0906E-95D0-9341-93A9-D5137AA3B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869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746F6-7F82-D319-CE0E-49F7D52AE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A3940F-9E27-23BD-0D40-BABE312080A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5E4110-37A0-F045-8AC5-3C262CAF1B14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0028F3-6B22-8A87-592F-8406F1764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73E57F-EA09-3064-467D-E445A0E43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A0906E-95D0-9341-93A9-D5137AA3B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181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06F727-3662-D28C-602D-E8A4E5BE48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5E4110-37A0-F045-8AC5-3C262CAF1B14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9828A7-F6CF-AF6B-76A2-4D73F9D40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8892FC-0D64-8700-8AB2-F54A49375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A0906E-95D0-9341-93A9-D5137AA3B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022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4895E7-EC91-CADA-F3FE-AE310AC4B0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6E980E-C51E-45BA-404F-56803E7277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AB8CAE-3EDB-0850-79B8-F81DC08352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368059-06F9-C7ED-FFD8-A90996E0F3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5E4110-37A0-F045-8AC5-3C262CAF1B14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4EB143-E9CA-8458-1AAE-688320307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F3596E-9F2F-E0DB-2CA3-47B902899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A0906E-95D0-9341-93A9-D5137AA3B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904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7151A-772D-5DC3-A44B-755291DB22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9DB562-AF3F-45DF-3189-4466675F69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6A1DBA0-F675-E002-E5CE-CAB29A7AA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4CC947-862B-8993-48A1-43FDED4901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E5E4110-37A0-F045-8AC5-3C262CAF1B14}" type="datetimeFigureOut">
              <a:rPr lang="en-US" smtClean="0"/>
              <a:t>10/28/2024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2DCCF9-CEF4-F7A9-A87D-F1F7BFAAA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55F48D-4F1A-B32A-9366-1475D2325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0A0906E-95D0-9341-93A9-D5137AA3B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44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D4EB75E-E1A6-AE92-A0BE-C256F940870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12526" t="19383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056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A white triangle with dots on it&#10;&#10;Description automatically generated">
            <a:extLst>
              <a:ext uri="{FF2B5EF4-FFF2-40B4-BE49-F238E27FC236}">
                <a16:creationId xmlns:a16="http://schemas.microsoft.com/office/drawing/2014/main" id="{13FE20D8-220A-51B7-2D1E-1E97142A9A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9314" y="5251233"/>
            <a:ext cx="2020328" cy="1837936"/>
          </a:xfrm>
          <a:prstGeom prst="rect">
            <a:avLst/>
          </a:prstGeom>
        </p:spPr>
      </p:pic>
      <p:pic>
        <p:nvPicPr>
          <p:cNvPr id="11" name="Picture 10" descr="A blue circle with black background&#10;&#10;Description automatically generated">
            <a:extLst>
              <a:ext uri="{FF2B5EF4-FFF2-40B4-BE49-F238E27FC236}">
                <a16:creationId xmlns:a16="http://schemas.microsoft.com/office/drawing/2014/main" id="{DCA9D86B-3F27-5F60-8393-428428CACCA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2860" t="-3630" r="12193" b="27214"/>
          <a:stretch/>
        </p:blipFill>
        <p:spPr>
          <a:xfrm rot="16200000">
            <a:off x="4899740" y="-434262"/>
            <a:ext cx="6857998" cy="7726522"/>
          </a:xfrm>
          <a:prstGeom prst="rect">
            <a:avLst/>
          </a:prstGeom>
        </p:spPr>
      </p:pic>
      <p:pic>
        <p:nvPicPr>
          <p:cNvPr id="5" name="Picture 4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8464DDBC-A4BD-2E20-02A2-DF4A2B2C822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243712" y="1521359"/>
            <a:ext cx="6339712" cy="1837935"/>
          </a:xfrm>
          <a:prstGeom prst="rect">
            <a:avLst/>
          </a:prstGeom>
        </p:spPr>
      </p:pic>
      <p:pic>
        <p:nvPicPr>
          <p:cNvPr id="9" name="Picture 8" descr="A blue triangle with black background&#10;&#10;Description automatically generated">
            <a:extLst>
              <a:ext uri="{FF2B5EF4-FFF2-40B4-BE49-F238E27FC236}">
                <a16:creationId xmlns:a16="http://schemas.microsoft.com/office/drawing/2014/main" id="{18FD64A8-026C-17FE-FFA8-935B68CFC7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200000">
            <a:off x="332916" y="5157791"/>
            <a:ext cx="1169550" cy="953808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5FCF205-8317-5FD9-5012-4B929D284DDF}"/>
              </a:ext>
            </a:extLst>
          </p:cNvPr>
          <p:cNvSpPr txBox="1"/>
          <p:nvPr/>
        </p:nvSpPr>
        <p:spPr>
          <a:xfrm>
            <a:off x="609446" y="620482"/>
            <a:ext cx="4927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</a:rPr>
              <a:t>You are invited to the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29C1519-7396-5C76-685D-256CEA5A5DF7}"/>
              </a:ext>
            </a:extLst>
          </p:cNvPr>
          <p:cNvSpPr txBox="1"/>
          <p:nvPr/>
        </p:nvSpPr>
        <p:spPr>
          <a:xfrm>
            <a:off x="440787" y="3552286"/>
            <a:ext cx="511282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Abstract submission deadline: 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15 December 2024</a:t>
            </a:r>
          </a:p>
          <a:p>
            <a:pPr algn="ctr"/>
            <a:endParaRPr lang="en-US" sz="2000" dirty="0">
              <a:solidFill>
                <a:schemeClr val="bg1"/>
              </a:solidFill>
            </a:endParaRP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Early-bird registration deadline:</a:t>
            </a:r>
          </a:p>
          <a:p>
            <a:pPr algn="ctr"/>
            <a:r>
              <a:rPr lang="en-US" sz="2400" dirty="0">
                <a:solidFill>
                  <a:schemeClr val="bg1"/>
                </a:solidFill>
              </a:rPr>
              <a:t>6 April 2025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9E7CB24-7A0C-1C0C-2D57-E0BC7C92B591}"/>
              </a:ext>
            </a:extLst>
          </p:cNvPr>
          <p:cNvSpPr txBox="1"/>
          <p:nvPr/>
        </p:nvSpPr>
        <p:spPr>
          <a:xfrm>
            <a:off x="1260850" y="5429293"/>
            <a:ext cx="39758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49BCBD"/>
                </a:solidFill>
              </a:rPr>
              <a:t>congress.eoseurope.org</a:t>
            </a:r>
          </a:p>
          <a:p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3" name="Picture 2" descr="A statue of a person holding a steering wheel&#10;&#10;Description automatically generated">
            <a:extLst>
              <a:ext uri="{FF2B5EF4-FFF2-40B4-BE49-F238E27FC236}">
                <a16:creationId xmlns:a16="http://schemas.microsoft.com/office/drawing/2014/main" id="{260B7D50-6837-4BED-0CE6-25726F443D6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13092" y="1196067"/>
            <a:ext cx="6669038" cy="5705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6624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9D0606AAC24C4BB39CD917748087AC" ma:contentTypeVersion="18" ma:contentTypeDescription="Create a new document." ma:contentTypeScope="" ma:versionID="176aea64b0c285f2295b98152b33511f">
  <xsd:schema xmlns:xsd="http://www.w3.org/2001/XMLSchema" xmlns:xs="http://www.w3.org/2001/XMLSchema" xmlns:p="http://schemas.microsoft.com/office/2006/metadata/properties" xmlns:ns2="eec3f55b-a9b2-4102-a16c-8ff48ca4bb68" xmlns:ns3="cb2ae47a-b3ea-43a8-a652-f5d4c51bf437" xmlns:ns4="4e4aa9c8-e249-4689-a79c-5668e8fb8004" targetNamespace="http://schemas.microsoft.com/office/2006/metadata/properties" ma:root="true" ma:fieldsID="95c7effd2ff4158a140cc38587d0e3d5" ns2:_="" ns3:_="" ns4:_="">
    <xsd:import namespace="eec3f55b-a9b2-4102-a16c-8ff48ca4bb68"/>
    <xsd:import namespace="cb2ae47a-b3ea-43a8-a652-f5d4c51bf437"/>
    <xsd:import namespace="4e4aa9c8-e249-4689-a79c-5668e8fb80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ec3f55b-a9b2-4102-a16c-8ff48ca4bb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7ed0326-c9f1-4b81-a75c-020ae73521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2ae47a-b3ea-43a8-a652-f5d4c51bf437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4aa9c8-e249-4689-a79c-5668e8fb8004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43c4a6cd-2da3-4875-b1f0-367a1f43dd01}" ma:internalName="TaxCatchAll" ma:showField="CatchAllData" ma:web="4e4aa9c8-e249-4689-a79c-5668e8fb80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e4aa9c8-e249-4689-a79c-5668e8fb8004" xsi:nil="true"/>
    <lcf76f155ced4ddcb4097134ff3c332f xmlns="eec3f55b-a9b2-4102-a16c-8ff48ca4bb6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793F572-C66C-4B2F-BECF-33D76F9E9A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ec3f55b-a9b2-4102-a16c-8ff48ca4bb68"/>
    <ds:schemaRef ds:uri="cb2ae47a-b3ea-43a8-a652-f5d4c51bf437"/>
    <ds:schemaRef ds:uri="4e4aa9c8-e249-4689-a79c-5668e8fb80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FC60613-5BD5-4FD1-94B1-950D824BA7F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7E588C8-0829-4A4A-901D-37198D3FD7A6}">
  <ds:schemaRefs>
    <ds:schemaRef ds:uri="http://schemas.microsoft.com/office/2006/metadata/properties"/>
    <ds:schemaRef ds:uri="http://schemas.microsoft.com/office/infopath/2007/PartnerControls"/>
    <ds:schemaRef ds:uri="4e4aa9c8-e249-4689-a79c-5668e8fb8004"/>
    <ds:schemaRef ds:uri="eec3f55b-a9b2-4102-a16c-8ff48ca4bb6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24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Tara Barney</dc:creator>
  <cp:lastModifiedBy>Noemi La Torre - TFI Lodestar</cp:lastModifiedBy>
  <cp:revision>4</cp:revision>
  <dcterms:created xsi:type="dcterms:W3CDTF">2024-05-06T08:51:56Z</dcterms:created>
  <dcterms:modified xsi:type="dcterms:W3CDTF">2024-10-28T11:36:32Z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0x010100499D0606AAC24C4BB39CD917748087AC</vt:lpwstr>
  </property>
  <property fmtid="{D5CDD505-2E9C-101B-9397-08002B2CF9AE}" pid="3" name="MediaServiceImageTags">
    <vt:lpwstr/>
  </property>
</Properties>
</file>